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8.xml.rels" ContentType="application/vnd.openxmlformats-package.relationships+xml"/>
  <Override PartName="/ppt/slideMasters/_rels/slideMaster9.xml.rels" ContentType="application/vnd.openxmlformats-package.relationships+xml"/>
  <Override PartName="/ppt/slideMasters/_rels/slideMaster14.xml.rels" ContentType="application/vnd.openxmlformats-package.relationships+xml"/>
  <Override PartName="/ppt/slideMasters/_rels/slideMaster7.xml.rels" ContentType="application/vnd.openxmlformats-package.relationships+xml"/>
  <Override PartName="/ppt/slideMasters/_rels/slideMaster4.xml.rels" ContentType="application/vnd.openxmlformats-package.relationships+xml"/>
  <Override PartName="/ppt/slideMasters/_rels/slideMaster11.xml.rels" ContentType="application/vnd.openxmlformats-package.relationships+xml"/>
  <Override PartName="/ppt/slideMasters/_rels/slideMaster2.xml.rels" ContentType="application/vnd.openxmlformats-package.relationships+xml"/>
  <Override PartName="/ppt/slideMasters/_rels/slideMaster5.xml.rels" ContentType="application/vnd.openxmlformats-package.relationships+xml"/>
  <Override PartName="/ppt/slideMasters/_rels/slideMaster12.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_rels/slideMaster10.xml.rels" ContentType="application/vnd.openxmlformats-package.relationships+xml"/>
  <Override PartName="/ppt/slideMasters/_rels/slideMaster6.xml.rels" ContentType="application/vnd.openxmlformats-package.relationships+xml"/>
  <Override PartName="/ppt/slideMasters/_rels/slideMaster13.xml.rels" ContentType="application/vnd.openxmlformats-package.relationships+xml"/>
  <Override PartName="/ppt/slideMasters/slideMaster9.xml" ContentType="application/vnd.openxmlformats-officedocument.presentationml.slideMaster+xml"/>
  <Override PartName="/ppt/slideMasters/slideMaster14.xml" ContentType="application/vnd.openxmlformats-officedocument.presentationml.slideMaster+xml"/>
  <Override PartName="/ppt/slideMasters/slideMaster7.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10.xml" ContentType="application/vnd.openxmlformats-officedocument.presentationml.slideMaster+xml"/>
  <Override PartName="/ppt/slideMasters/slideMaster4.xml" ContentType="application/vnd.openxmlformats-officedocument.presentationml.slideMaster+xml"/>
  <Override PartName="/ppt/slideMasters/slideMaster11.xml" ContentType="application/vnd.openxmlformats-officedocument.presentationml.slideMaster+xml"/>
  <Override PartName="/ppt/slideMasters/slideMaster5.xml" ContentType="application/vnd.openxmlformats-officedocument.presentationml.slideMaster+xml"/>
  <Override PartName="/ppt/slideMasters/slideMaster12.xml" ContentType="application/vnd.openxmlformats-officedocument.presentationml.slideMaster+xml"/>
  <Override PartName="/ppt/slideMasters/slideMaster6.xml" ContentType="application/vnd.openxmlformats-officedocument.presentationml.slideMaster+xml"/>
  <Override PartName="/ppt/slideMasters/slideMaster13.xml" ContentType="application/vnd.openxmlformats-officedocument.presentationml.slideMaster+xml"/>
  <Override PartName="/ppt/slideMasters/slideMaster8.xml" ContentType="application/vnd.openxmlformats-officedocument.presentationml.slideMaster+xml"/>
  <Override PartName="/ppt/theme/theme9.xml" ContentType="application/vnd.openxmlformats-officedocument.theme+xml"/>
  <Override PartName="/ppt/theme/theme8.xml" ContentType="application/vnd.openxmlformats-officedocument.theme+xml"/>
  <Override PartName="/ppt/theme/theme15.xml" ContentType="application/vnd.openxmlformats-officedocument.theme+xml"/>
  <Override PartName="/ppt/theme/theme14.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10.xml" ContentType="application/vnd.openxmlformats-officedocument.theme+xml"/>
  <Override PartName="/ppt/theme/theme5.xml" ContentType="application/vnd.openxmlformats-officedocument.theme+xml"/>
  <Override PartName="/ppt/theme/theme11.xml" ContentType="application/vnd.openxmlformats-officedocument.theme+xml"/>
  <Override PartName="/ppt/theme/theme6.xml" ContentType="application/vnd.openxmlformats-officedocument.theme+xml"/>
  <Override PartName="/ppt/theme/theme12.xml" ContentType="application/vnd.openxmlformats-officedocument.theme+xml"/>
  <Override PartName="/ppt/theme/theme7.xml" ContentType="application/vnd.openxmlformats-officedocument.theme+xml"/>
  <Override PartName="/ppt/theme/theme13.xml" ContentType="application/vnd.openxmlformats-officedocument.theme+xml"/>
  <Override PartName="/ppt/notesSlides/_rels/notesSlide3.xml.rels" ContentType="application/vnd.openxmlformats-package.relationships+xml"/>
  <Override PartName="/ppt/notesSlides/_rels/notesSlide2.xml.rels" ContentType="application/vnd.openxmlformats-package.relationships+xml"/>
  <Override PartName="/ppt/notesSlides/notesSlide2.xml" ContentType="application/vnd.openxmlformats-officedocument.presentationml.notesSlide+xml"/>
  <Override PartName="/ppt/notesSlides/notesSlide3.xml" ContentType="application/vnd.openxmlformats-officedocument.presentationml.notesSlide+xml"/>
  <Override PartName="/ppt/_rels/presentation.xml.rels" ContentType="application/vnd.openxmlformats-package.relationships+xml"/>
  <Override PartName="/ppt/slideLayouts/_rels/slideLayout78.xml.rels" ContentType="application/vnd.openxmlformats-package.relationships+xml"/>
  <Override PartName="/ppt/slideLayouts/_rels/slideLayout76.xml.rels" ContentType="application/vnd.openxmlformats-package.relationships+xml"/>
  <Override PartName="/ppt/slideLayouts/_rels/slideLayout75.xml.rels" ContentType="application/vnd.openxmlformats-package.relationships+xml"/>
  <Override PartName="/ppt/slideLayouts/_rels/slideLayout74.xml.rels" ContentType="application/vnd.openxmlformats-package.relationships+xml"/>
  <Override PartName="/ppt/slideLayouts/_rels/slideLayout73.xml.rels" ContentType="application/vnd.openxmlformats-package.relationships+xml"/>
  <Override PartName="/ppt/slideLayouts/_rels/slideLayout69.xml.rels" ContentType="application/vnd.openxmlformats-package.relationships+xml"/>
  <Override PartName="/ppt/slideLayouts/_rels/slideLayout72.xml.rels" ContentType="application/vnd.openxmlformats-package.relationships+xml"/>
  <Override PartName="/ppt/slideLayouts/_rels/slideLayout68.xml.rels" ContentType="application/vnd.openxmlformats-package.relationships+xml"/>
  <Override PartName="/ppt/slideLayouts/_rels/slideLayout71.xml.rels" ContentType="application/vnd.openxmlformats-package.relationships+xml"/>
  <Override PartName="/ppt/slideLayouts/_rels/slideLayout67.xml.rels" ContentType="application/vnd.openxmlformats-package.relationships+xml"/>
  <Override PartName="/ppt/slideLayouts/_rels/slideLayout63.xml.rels" ContentType="application/vnd.openxmlformats-package.relationships+xml"/>
  <Override PartName="/ppt/slideLayouts/_rels/slideLayout167.xml.rels" ContentType="application/vnd.openxmlformats-package.relationships+xml"/>
  <Override PartName="/ppt/slideLayouts/_rels/slideLayout62.xml.rels" ContentType="application/vnd.openxmlformats-package.relationships+xml"/>
  <Override PartName="/ppt/slideLayouts/_rels/slideLayout166.xml.rels" ContentType="application/vnd.openxmlformats-package.relationships+xml"/>
  <Override PartName="/ppt/slideLayouts/_rels/slideLayout94.xml.rels" ContentType="application/vnd.openxmlformats-package.relationships+xml"/>
  <Override PartName="/ppt/slideLayouts/_rels/slideLayout26.xml.rels" ContentType="application/vnd.openxmlformats-package.relationships+xml"/>
  <Override PartName="/ppt/slideLayouts/_rels/slideLayout70.xml.rels" ContentType="application/vnd.openxmlformats-package.relationships+xml"/>
  <Override PartName="/ppt/slideLayouts/_rels/slideLayout25.xml.rels" ContentType="application/vnd.openxmlformats-package.relationships+xml"/>
  <Override PartName="/ppt/slideLayouts/_rels/slideLayout129.xml.rels" ContentType="application/vnd.openxmlformats-package.relationships+xml"/>
  <Override PartName="/ppt/slideLayouts/_rels/slideLayout81.xml.rels" ContentType="application/vnd.openxmlformats-package.relationships+xml"/>
  <Override PartName="/ppt/slideLayouts/_rels/slideLayout37.xml.rels" ContentType="application/vnd.openxmlformats-package.relationships+xml"/>
  <Override PartName="/ppt/slideLayouts/_rels/slideLayout13.xml.rels" ContentType="application/vnd.openxmlformats-package.relationships+xml"/>
  <Override PartName="/ppt/slideLayouts/_rels/slideLayout117.xml.rels" ContentType="application/vnd.openxmlformats-package.relationships+xml"/>
  <Override PartName="/ppt/slideLayouts/_rels/slideLayout161.xml.rels" ContentType="application/vnd.openxmlformats-package.relationships+xml"/>
  <Override PartName="/ppt/slideLayouts/_rels/slideLayout80.xml.rels" ContentType="application/vnd.openxmlformats-package.relationships+xml"/>
  <Override PartName="/ppt/slideLayouts/_rels/slideLayout36.xml.rels" ContentType="application/vnd.openxmlformats-package.relationships+xml"/>
  <Override PartName="/ppt/slideLayouts/_rels/slideLayout12.xml.rels" ContentType="application/vnd.openxmlformats-package.relationships+xml"/>
  <Override PartName="/ppt/slideLayouts/_rels/slideLayout116.xml.rels" ContentType="application/vnd.openxmlformats-package.relationships+xml"/>
  <Override PartName="/ppt/slideLayouts/_rels/slideLayout160.xml.rels" ContentType="application/vnd.openxmlformats-package.relationships+xml"/>
  <Override PartName="/ppt/slideLayouts/_rels/slideLayout15.xml.rels" ContentType="application/vnd.openxmlformats-package.relationships+xml"/>
  <Override PartName="/ppt/slideLayouts/_rels/slideLayout119.xml.rels" ContentType="application/vnd.openxmlformats-package.relationships+xml"/>
  <Override PartName="/ppt/slideLayouts/_rels/slideLayout93.xml.rels" ContentType="application/vnd.openxmlformats-package.relationships+xml"/>
  <Override PartName="/ppt/slideLayouts/_rels/slideLayout49.xml.rels" ContentType="application/vnd.openxmlformats-package.relationships+xml"/>
  <Override PartName="/ppt/slideLayouts/_rels/slideLayout14.xml.rels" ContentType="application/vnd.openxmlformats-package.relationships+xml"/>
  <Override PartName="/ppt/slideLayouts/_rels/slideLayout82.xml.rels" ContentType="application/vnd.openxmlformats-package.relationships+xml"/>
  <Override PartName="/ppt/slideLayouts/_rels/slideLayout38.xml.rels" ContentType="application/vnd.openxmlformats-package.relationships+xml"/>
  <Override PartName="/ppt/slideLayouts/_rels/slideLayout126.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125.xml.rels" ContentType="application/vnd.openxmlformats-package.relationships+xml"/>
  <Override PartName="/ppt/slideLayouts/_rels/slideLayout58.xml.rels" ContentType="application/vnd.openxmlformats-package.relationships+xml"/>
  <Override PartName="/ppt/slideLayouts/_rels/slideLayout104.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64.xml.rels" ContentType="application/vnd.openxmlformats-package.relationships+xml"/>
  <Override PartName="/ppt/slideLayouts/_rels/slideLayout6.xml.rels" ContentType="application/vnd.openxmlformats-package.relationships+xml"/>
  <Override PartName="/ppt/slideLayouts/_rels/slideLayout111.xml.rels" ContentType="application/vnd.openxmlformats-package.relationships+xml"/>
  <Override PartName="/ppt/slideLayouts/_rels/slideLayout163.xml.rels" ContentType="application/vnd.openxmlformats-package.relationships+xml"/>
  <Override PartName="/ppt/slideLayouts/_rels/slideLayout110.xml.rels" ContentType="application/vnd.openxmlformats-package.relationships+xml"/>
  <Override PartName="/ppt/slideLayouts/_rels/slideLayout141.xml.rels" ContentType="application/vnd.openxmlformats-package.relationships+xml"/>
  <Override PartName="/ppt/slideLayouts/_rels/slideLayout42.xml.rels" ContentType="application/vnd.openxmlformats-package.relationships+xml"/>
  <Override PartName="/ppt/slideLayouts/_rels/slideLayout146.xml.rels" ContentType="application/vnd.openxmlformats-package.relationships+xml"/>
  <Override PartName="/ppt/slideLayouts/_rels/slideLayout150.xml.rels" ContentType="application/vnd.openxmlformats-package.relationships+xml"/>
  <Override PartName="/ppt/slideLayouts/_rels/slideLayout140.xml.rels" ContentType="application/vnd.openxmlformats-package.relationships+xml"/>
  <Override PartName="/ppt/slideLayouts/_rels/slideLayout159.xml.rels" ContentType="application/vnd.openxmlformats-package.relationships+xml"/>
  <Override PartName="/ppt/slideLayouts/_rels/slideLayout55.xml.rels" ContentType="application/vnd.openxmlformats-package.relationships+xml"/>
  <Override PartName="/ppt/slideLayouts/_rels/slideLayout39.xml.rels" ContentType="application/vnd.openxmlformats-package.relationships+xml"/>
  <Override PartName="/ppt/slideLayouts/_rels/slideLayout17.xml.rels" ContentType="application/vnd.openxmlformats-package.relationships+xml"/>
  <Override PartName="/ppt/slideLayouts/_rels/slideLayout85.xml.rels" ContentType="application/vnd.openxmlformats-package.relationships+xml"/>
  <Override PartName="/ppt/slideLayouts/_rels/slideLayout136.xml.rels" ContentType="application/vnd.openxmlformats-package.relationships+xml"/>
  <Override PartName="/ppt/slideLayouts/_rels/slideLayout32.xml.rels" ContentType="application/vnd.openxmlformats-package.relationships+xml"/>
  <Override PartName="/ppt/slideLayouts/_rels/slideLayout18.xml.rels" ContentType="application/vnd.openxmlformats-package.relationships+xml"/>
  <Override PartName="/ppt/slideLayouts/_rels/slideLayout77.xml.rels" ContentType="application/vnd.openxmlformats-package.relationships+xml"/>
  <Override PartName="/ppt/slideLayouts/_rels/slideLayout86.xml.rels" ContentType="application/vnd.openxmlformats-package.relationships+xml"/>
  <Override PartName="/ppt/slideLayouts/_rels/slideLayout19.xml.rels" ContentType="application/vnd.openxmlformats-package.relationships+xml"/>
  <Override PartName="/ppt/slideLayouts/_rels/slideLayout87.xml.rels" ContentType="application/vnd.openxmlformats-package.relationships+xml"/>
  <Override PartName="/ppt/slideLayouts/_rels/slideLayout89.xml.rels" ContentType="application/vnd.openxmlformats-package.relationships+xml"/>
  <Override PartName="/ppt/slideLayouts/_rels/slideLayout27.xml.rels" ContentType="application/vnd.openxmlformats-package.relationships+xml"/>
  <Override PartName="/ppt/slideLayouts/_rels/slideLayout52.xml.rels" ContentType="application/vnd.openxmlformats-package.relationships+xml"/>
  <Override PartName="/ppt/slideLayouts/_rels/slideLayout156.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05.xml.rels" ContentType="application/vnd.openxmlformats-package.relationships+xml"/>
  <Override PartName="/ppt/slideLayouts/_rels/slideLayout5.xml.rels" ContentType="application/vnd.openxmlformats-package.relationships+xml"/>
  <Override PartName="/ppt/slideLayouts/_rels/slideLayout88.xml.rels" ContentType="application/vnd.openxmlformats-package.relationships+xml"/>
  <Override PartName="/ppt/slideLayouts/_rels/slideLayout95.xml.rels" ContentType="application/vnd.openxmlformats-package.relationships+xml"/>
  <Override PartName="/ppt/slideLayouts/_rels/slideLayout112.xml.rels" ContentType="application/vnd.openxmlformats-package.relationships+xml"/>
  <Override PartName="/ppt/slideLayouts/_rels/slideLayout96.xml.rels" ContentType="application/vnd.openxmlformats-package.relationships+xml"/>
  <Override PartName="/ppt/slideLayouts/_rels/slideLayout113.xml.rels" ContentType="application/vnd.openxmlformats-package.relationships+xml"/>
  <Override PartName="/ppt/slideLayouts/_rels/slideLayout109.xml.rels" ContentType="application/vnd.openxmlformats-package.relationships+xml"/>
  <Override PartName="/ppt/slideLayouts/_rels/slideLayout120.xml.rels" ContentType="application/vnd.openxmlformats-package.relationships+xml"/>
  <Override PartName="/ppt/slideLayouts/_rels/slideLayout130.xml.rels" ContentType="application/vnd.openxmlformats-package.relationships+xml"/>
  <Override PartName="/ppt/slideLayouts/_rels/slideLayout121.xml.rels" ContentType="application/vnd.openxmlformats-package.relationships+xml"/>
  <Override PartName="/ppt/slideLayouts/_rels/slideLayout3.xml.rels" ContentType="application/vnd.openxmlformats-package.relationships+xml"/>
  <Override PartName="/ppt/slideLayouts/_rels/slideLayout103.xml.rels" ContentType="application/vnd.openxmlformats-package.relationships+xml"/>
  <Override PartName="/ppt/slideLayouts/_rels/slideLayout4.xml.rels" ContentType="application/vnd.openxmlformats-package.relationships+xml"/>
  <Override PartName="/ppt/slideLayouts/_rels/slideLayout123.xml.rels" ContentType="application/vnd.openxmlformats-package.relationships+xml"/>
  <Override PartName="/ppt/slideLayouts/_rels/slideLayout101.xml.rels" ContentType="application/vnd.openxmlformats-package.relationships+xml"/>
  <Override PartName="/ppt/slideLayouts/_rels/slideLayout151.xml.rels" ContentType="application/vnd.openxmlformats-package.relationships+xml"/>
  <Override PartName="/ppt/slideLayouts/_rels/slideLayout43.xml.rels" ContentType="application/vnd.openxmlformats-package.relationships+xml"/>
  <Override PartName="/ppt/slideLayouts/_rels/slideLayout147.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22.xml.rels" ContentType="application/vnd.openxmlformats-package.relationships+xml"/>
  <Override PartName="/ppt/slideLayouts/_rels/slideLayout97.xml.rels" ContentType="application/vnd.openxmlformats-package.relationships+xml"/>
  <Override PartName="/ppt/slideLayouts/_rels/slideLayout106.xml.rels" ContentType="application/vnd.openxmlformats-package.relationships+xml"/>
  <Override PartName="/ppt/slideLayouts/_rels/slideLayout100.xml.rels" ContentType="application/vnd.openxmlformats-package.relationships+xml"/>
  <Override PartName="/ppt/slideLayouts/_rels/slideLayout108.xml.rels" ContentType="application/vnd.openxmlformats-package.relationships+xml"/>
  <Override PartName="/ppt/slideLayouts/_rels/slideLayout99.xml.rels" ContentType="application/vnd.openxmlformats-package.relationships+xml"/>
  <Override PartName="/ppt/slideLayouts/_rels/slideLayout29.xml.rels" ContentType="application/vnd.openxmlformats-package.relationships+xml"/>
  <Override PartName="/ppt/slideLayouts/_rels/slideLayout137.xml.rels" ContentType="application/vnd.openxmlformats-package.relationships+xml"/>
  <Override PartName="/ppt/slideLayouts/_rels/slideLayout33.xml.rels" ContentType="application/vnd.openxmlformats-package.relationships+xml"/>
  <Override PartName="/ppt/slideLayouts/_rels/slideLayout102.xml.rels" ContentType="application/vnd.openxmlformats-package.relationships+xml"/>
  <Override PartName="/ppt/slideLayouts/_rels/slideLayout107.xml.rels" ContentType="application/vnd.openxmlformats-package.relationships+xml"/>
  <Override PartName="/ppt/slideLayouts/_rels/slideLayout98.xml.rels" ContentType="application/vnd.openxmlformats-package.relationships+xml"/>
  <Override PartName="/ppt/slideLayouts/_rels/slideLayout28.xml.rels" ContentType="application/vnd.openxmlformats-package.relationships+xml"/>
  <Override PartName="/ppt/slideLayouts/_rels/slideLayout53.xml.rels" ContentType="application/vnd.openxmlformats-package.relationships+xml"/>
  <Override PartName="/ppt/slideLayouts/_rels/slideLayout157.xml.rels" ContentType="application/vnd.openxmlformats-package.relationships+xml"/>
  <Override PartName="/ppt/slideLayouts/_rels/slideLayout9.xml.rels" ContentType="application/vnd.openxmlformats-package.relationships+xml"/>
  <Override PartName="/ppt/slideLayouts/_rels/slideLayout152.xml.rels" ContentType="application/vnd.openxmlformats-package.relationships+xml"/>
  <Override PartName="/ppt/slideLayouts/_rels/slideLayout44.xml.rels" ContentType="application/vnd.openxmlformats-package.relationships+xml"/>
  <Override PartName="/ppt/slideLayouts/_rels/slideLayout148.xml.rels" ContentType="application/vnd.openxmlformats-package.relationships+xml"/>
  <Override PartName="/ppt/slideLayouts/_rels/slideLayout54.xml.rels" ContentType="application/vnd.openxmlformats-package.relationships+xml"/>
  <Override PartName="/ppt/slideLayouts/_rels/slideLayout158.xml.rels" ContentType="application/vnd.openxmlformats-package.relationships+xml"/>
  <Override PartName="/ppt/slideLayouts/_rels/slideLayout40.xml.rels" ContentType="application/vnd.openxmlformats-package.relationships+xml"/>
  <Override PartName="/ppt/slideLayouts/_rels/slideLayout144.xml.rels" ContentType="application/vnd.openxmlformats-package.relationships+xml"/>
  <Override PartName="/ppt/slideLayouts/_rels/slideLayout168.xml.rels" ContentType="application/vnd.openxmlformats-package.relationships+xml"/>
  <Override PartName="/ppt/slideLayouts/_rels/slideLayout153.xml.rels" ContentType="application/vnd.openxmlformats-package.relationships+xml"/>
  <Override PartName="/ppt/slideLayouts/_rels/slideLayout45.xml.rels" ContentType="application/vnd.openxmlformats-package.relationships+xml"/>
  <Override PartName="/ppt/slideLayouts/_rels/slideLayout149.xml.rels" ContentType="application/vnd.openxmlformats-package.relationships+xml"/>
  <Override PartName="/ppt/slideLayouts/_rels/slideLayout131.xml.rels" ContentType="application/vnd.openxmlformats-package.relationships+xml"/>
  <Override PartName="/ppt/slideLayouts/_rels/slideLayout155.xml.rels" ContentType="application/vnd.openxmlformats-package.relationships+xml"/>
  <Override PartName="/ppt/slideLayouts/_rels/slideLayout51.xml.rels" ContentType="application/vnd.openxmlformats-package.relationships+xml"/>
  <Override PartName="/ppt/slideLayouts/_rels/slideLayout41.xml.rels" ContentType="application/vnd.openxmlformats-package.relationships+xml"/>
  <Override PartName="/ppt/slideLayouts/_rels/slideLayout145.xml.rels" ContentType="application/vnd.openxmlformats-package.relationships+xml"/>
  <Override PartName="/ppt/slideLayouts/_rels/slideLayout50.xml.rels" ContentType="application/vnd.openxmlformats-package.relationships+xml"/>
  <Override PartName="/ppt/slideLayouts/_rels/slideLayout154.xml.rels" ContentType="application/vnd.openxmlformats-package.relationships+xml"/>
  <Override PartName="/ppt/slideLayouts/_rels/slideLayout143.xml.rels" ContentType="application/vnd.openxmlformats-package.relationships+xml"/>
  <Override PartName="/ppt/slideLayouts/_rels/slideLayout91.xml.rels" ContentType="application/vnd.openxmlformats-package.relationships+xml"/>
  <Override PartName="/ppt/slideLayouts/_rels/slideLayout47.xml.rels" ContentType="application/vnd.openxmlformats-package.relationships+xml"/>
  <Override PartName="/ppt/slideLayouts/_rels/slideLayout133.xml.rels" ContentType="application/vnd.openxmlformats-package.relationships+xml"/>
  <Override PartName="/ppt/slideLayouts/_rels/slideLayout142.xml.rels" ContentType="application/vnd.openxmlformats-package.relationships+xml"/>
  <Override PartName="/ppt/slideLayouts/_rels/slideLayout90.xml.rels" ContentType="application/vnd.openxmlformats-package.relationships+xml"/>
  <Override PartName="/ppt/slideLayouts/_rels/slideLayout46.xml.rels" ContentType="application/vnd.openxmlformats-package.relationships+xml"/>
  <Override PartName="/ppt/slideLayouts/_rels/slideLayout132.xml.rels" ContentType="application/vnd.openxmlformats-package.relationships+xml"/>
  <Override PartName="/ppt/slideLayouts/_rels/slideLayout139.xml.rels" ContentType="application/vnd.openxmlformats-package.relationships+xml"/>
  <Override PartName="/ppt/slideLayouts/_rels/slideLayout35.xml.rels" ContentType="application/vnd.openxmlformats-package.relationships+xml"/>
  <Override PartName="/ppt/slideLayouts/_rels/slideLayout138.xml.rels" ContentType="application/vnd.openxmlformats-package.relationships+xml"/>
  <Override PartName="/ppt/slideLayouts/_rels/slideLayout34.xml.rels" ContentType="application/vnd.openxmlformats-package.relationships+xml"/>
  <Override PartName="/ppt/slideLayouts/_rels/slideLayout135.xml.rels" ContentType="application/vnd.openxmlformats-package.relationships+xml"/>
  <Override PartName="/ppt/slideLayouts/_rels/slideLayout31.xml.rels" ContentType="application/vnd.openxmlformats-package.relationships+xml"/>
  <Override PartName="/ppt/slideLayouts/_rels/slideLayout84.xml.rels" ContentType="application/vnd.openxmlformats-package.relationships+xml"/>
  <Override PartName="/ppt/slideLayouts/_rels/slideLayout134.xml.rels" ContentType="application/vnd.openxmlformats-package.relationships+xml"/>
  <Override PartName="/ppt/slideLayouts/_rels/slideLayout30.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162.xml.rels" ContentType="application/vnd.openxmlformats-package.relationships+xml"/>
  <Override PartName="/ppt/slideLayouts/_rels/slideLayout118.xml.rels" ContentType="application/vnd.openxmlformats-package.relationships+xml"/>
  <Override PartName="/ppt/slideLayouts/_rels/slideLayout66.xml.rels" ContentType="application/vnd.openxmlformats-package.relationships+xml"/>
  <Override PartName="/ppt/slideLayouts/_rels/slideLayout65.xml.rels" ContentType="application/vnd.openxmlformats-package.relationships+xml"/>
  <Override PartName="/ppt/slideLayouts/_rels/slideLayout64.xml.rels" ContentType="application/vnd.openxmlformats-package.relationships+xml"/>
  <Override PartName="/ppt/slideLayouts/_rels/slideLayout114.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11.xml.rels" ContentType="application/vnd.openxmlformats-package.relationships+xml"/>
  <Override PartName="/ppt/slideLayouts/_rels/slideLayout115.xml.rels" ContentType="application/vnd.openxmlformats-package.relationships+xml"/>
  <Override PartName="/ppt/slideLayouts/_rels/slideLayout48.xml.rels" ContentType="application/vnd.openxmlformats-package.relationships+xml"/>
  <Override PartName="/ppt/slideLayouts/_rels/slideLayout92.xml.rels" ContentType="application/vnd.openxmlformats-package.relationships+xml"/>
  <Override PartName="/ppt/slideLayouts/_rels/slideLayout128.xml.rels" ContentType="application/vnd.openxmlformats-package.relationships+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27.xml.rels" ContentType="application/vnd.openxmlformats-package.relationships+xml"/>
  <Override PartName="/ppt/slideLayouts/_rels/slideLayout57.xml.rels" ContentType="application/vnd.openxmlformats-package.relationships+xml"/>
  <Override PartName="/ppt/slideLayouts/_rels/slideLayout165.xml.rels" ContentType="application/vnd.openxmlformats-package.relationships+xml"/>
  <Override PartName="/ppt/slideLayouts/_rels/slideLayout61.xml.rels" ContentType="application/vnd.openxmlformats-package.relationships+xml"/>
  <Override PartName="/ppt/slideLayouts/_rels/slideLayout124.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slideLayout124.xml" ContentType="application/vnd.openxmlformats-officedocument.presentationml.slideLayout+xml"/>
  <Override PartName="/ppt/slideLayouts/slideLayout123.xml" ContentType="application/vnd.openxmlformats-officedocument.presentationml.slideLayout+xml"/>
  <Override PartName="/ppt/slideLayouts/slideLayout122.xml" ContentType="application/vnd.openxmlformats-officedocument.presentationml.slideLayout+xml"/>
  <Override PartName="/ppt/slideLayouts/slideLayout121.xml" ContentType="application/vnd.openxmlformats-officedocument.presentationml.slideLayout+xml"/>
  <Override PartName="/ppt/slideLayouts/slideLayout120.xml" ContentType="application/vnd.openxmlformats-officedocument.presentationml.slideLayout+xml"/>
  <Override PartName="/ppt/slideLayouts/slideLayout114.xml" ContentType="application/vnd.openxmlformats-officedocument.presentationml.slideLayout+xml"/>
  <Override PartName="/ppt/slideLayouts/slideLayout113.xml" ContentType="application/vnd.openxmlformats-officedocument.presentationml.slideLayout+xml"/>
  <Override PartName="/ppt/slideLayouts/slideLayout112.xml" ContentType="application/vnd.openxmlformats-officedocument.presentationml.slideLayout+xml"/>
  <Override PartName="/ppt/slideLayouts/slideLayout111.xml" ContentType="application/vnd.openxmlformats-officedocument.presentationml.slideLayout+xml"/>
  <Override PartName="/ppt/slideLayouts/slideLayout110.xml" ContentType="application/vnd.openxmlformats-officedocument.presentationml.slideLayout+xml"/>
  <Override PartName="/ppt/slideLayouts/slideLayout109.xml" ContentType="application/vnd.openxmlformats-officedocument.presentationml.slideLayout+xml"/>
  <Override PartName="/ppt/slideLayouts/slideLayout108.xml" ContentType="application/vnd.openxmlformats-officedocument.presentationml.slideLayout+xml"/>
  <Override PartName="/ppt/slideLayouts/slideLayout107.xml" ContentType="application/vnd.openxmlformats-officedocument.presentationml.slideLayout+xml"/>
  <Override PartName="/ppt/slideLayouts/slideLayout106.xml" ContentType="application/vnd.openxmlformats-officedocument.presentationml.slideLayout+xml"/>
  <Override PartName="/ppt/slideLayouts/slideLayout105.xml" ContentType="application/vnd.openxmlformats-officedocument.presentationml.slideLayout+xml"/>
  <Override PartName="/ppt/slideLayouts/slideLayout104.xml" ContentType="application/vnd.openxmlformats-officedocument.presentationml.slideLayout+xml"/>
  <Override PartName="/ppt/slideLayouts/slideLayout103.xml" ContentType="application/vnd.openxmlformats-officedocument.presentationml.slideLayout+xml"/>
  <Override PartName="/ppt/slideLayouts/slideLayout102.xml" ContentType="application/vnd.openxmlformats-officedocument.presentationml.slideLayout+xml"/>
  <Override PartName="/ppt/slideLayouts/slideLayout101.xml" ContentType="application/vnd.openxmlformats-officedocument.presentationml.slideLayout+xml"/>
  <Override PartName="/ppt/slideLayouts/slideLayout100.xml" ContentType="application/vnd.openxmlformats-officedocument.presentationml.slideLayout+xml"/>
  <Override PartName="/ppt/slideLayouts/slideLayout99.xml" ContentType="application/vnd.openxmlformats-officedocument.presentationml.slideLayout+xml"/>
  <Override PartName="/ppt/slideLayouts/slideLayout5.xml" ContentType="application/vnd.openxmlformats-officedocument.presentationml.slideLayout+xml"/>
  <Override PartName="/ppt/slideLayouts/slideLayout98.xml" ContentType="application/vnd.openxmlformats-officedocument.presentationml.slideLayout+xml"/>
  <Override PartName="/ppt/slideLayouts/slideLayout4.xml" ContentType="application/vnd.openxmlformats-officedocument.presentationml.slideLayout+xml"/>
  <Override PartName="/ppt/slideLayouts/slideLayout97.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96.xml" ContentType="application/vnd.openxmlformats-officedocument.presentationml.slideLayout+xml"/>
  <Override PartName="/ppt/slideLayouts/slideLayout28.xml" ContentType="application/vnd.openxmlformats-officedocument.presentationml.slideLayout+xml"/>
  <Override PartName="/ppt/slideLayouts/slideLayout2.xml" ContentType="application/vnd.openxmlformats-officedocument.presentationml.slideLayout+xml"/>
  <Override PartName="/ppt/slideLayouts/slideLayout95.xml" ContentType="application/vnd.openxmlformats-officedocument.presentationml.slideLayout+xml"/>
  <Override PartName="/ppt/slideLayouts/slideLayout1.xml" ContentType="application/vnd.openxmlformats-officedocument.presentationml.slideLayout+xml"/>
  <Override PartName="/ppt/slideLayouts/slideLayout27.xml" ContentType="application/vnd.openxmlformats-officedocument.presentationml.slideLayout+xml"/>
  <Override PartName="/ppt/slideLayouts/slideLayout89.xml" ContentType="application/vnd.openxmlformats-officedocument.presentationml.slideLayout+xml"/>
  <Override PartName="/ppt/slideLayouts/slideLayout88.xml" ContentType="application/vnd.openxmlformats-officedocument.presentationml.slideLayout+xml"/>
  <Override PartName="/ppt/slideLayouts/slideLayout87.xml" ContentType="application/vnd.openxmlformats-officedocument.presentationml.slideLayout+xml"/>
  <Override PartName="/ppt/slideLayouts/slideLayout19.xml" ContentType="application/vnd.openxmlformats-officedocument.presentationml.slideLayout+xml"/>
  <Override PartName="/ppt/slideLayouts/slideLayout86.xml" ContentType="application/vnd.openxmlformats-officedocument.presentationml.slideLayout+xml"/>
  <Override PartName="/ppt/slideLayouts/slideLayout18.xml" ContentType="application/vnd.openxmlformats-officedocument.presentationml.slideLayout+xml"/>
  <Override PartName="/ppt/slideLayouts/slideLayout85.xml" ContentType="application/vnd.openxmlformats-officedocument.presentationml.slideLayout+xml"/>
  <Override PartName="/ppt/slideLayouts/slideLayout17.xml" ContentType="application/vnd.openxmlformats-officedocument.presentationml.slideLayout+xml"/>
  <Override PartName="/ppt/slideLayouts/slideLayout39.xml" ContentType="application/vnd.openxmlformats-officedocument.presentationml.slideLayout+xml"/>
  <Override PartName="/ppt/slideLayouts/slideLayout8.xml" ContentType="application/vnd.openxmlformats-officedocument.presentationml.slideLayout+xml"/>
  <Override PartName="/ppt/slideLayouts/slideLayout46.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40.xml" ContentType="application/vnd.openxmlformats-officedocument.presentationml.slideLayout+xml"/>
  <Override PartName="/ppt/slideLayouts/slideLayout145.xml" ContentType="application/vnd.openxmlformats-officedocument.presentationml.slideLayout+xml"/>
  <Override PartName="/ppt/slideLayouts/slideLayout132.xml" ContentType="application/vnd.openxmlformats-officedocument.presentationml.slideLayout+xml"/>
  <Override PartName="/ppt/slideLayouts/slideLayout41.xml" ContentType="application/vnd.openxmlformats-officedocument.presentationml.slideLayout+xml"/>
  <Override PartName="/ppt/slideLayouts/slideLayout146.xml" ContentType="application/vnd.openxmlformats-officedocument.presentationml.slideLayout+xml"/>
  <Override PartName="/ppt/slideLayouts/slideLayout133.xml" ContentType="application/vnd.openxmlformats-officedocument.presentationml.slideLayout+xml"/>
  <Override PartName="/ppt/slideLayouts/slideLayout42.xml" ContentType="application/vnd.openxmlformats-officedocument.presentationml.slideLayout+xml"/>
  <Override PartName="/ppt/slideLayouts/slideLayout147.xml" ContentType="application/vnd.openxmlformats-officedocument.presentationml.slideLayout+xml"/>
  <Override PartName="/ppt/slideLayouts/slideLayout134.xml" ContentType="application/vnd.openxmlformats-officedocument.presentationml.slideLayout+xml"/>
  <Override PartName="/ppt/slideLayouts/slideLayout43.xml" ContentType="application/vnd.openxmlformats-officedocument.presentationml.slideLayout+xml"/>
  <Override PartName="/ppt/slideLayouts/slideLayout148.xml" ContentType="application/vnd.openxmlformats-officedocument.presentationml.slideLayout+xml"/>
  <Override PartName="/ppt/slideLayouts/slideLayout135.xml" ContentType="application/vnd.openxmlformats-officedocument.presentationml.slideLayout+xml"/>
  <Override PartName="/ppt/slideLayouts/slideLayout30.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149.xml" ContentType="application/vnd.openxmlformats-officedocument.presentationml.slideLayout+xml"/>
  <Override PartName="/ppt/slideLayouts/slideLayout136.xml" ContentType="application/vnd.openxmlformats-officedocument.presentationml.slideLayout+xml"/>
  <Override PartName="/ppt/slideLayouts/slideLayout31.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137.xml" ContentType="application/vnd.openxmlformats-officedocument.presentationml.slideLayout+xml"/>
  <Override PartName="/ppt/slideLayouts/slideLayout32.xml" ContentType="application/vnd.openxmlformats-officedocument.presentationml.slideLayout+xml"/>
  <Override PartName="/ppt/slideLayouts/slideLayout138.xml" ContentType="application/vnd.openxmlformats-officedocument.presentationml.slideLayout+xml"/>
  <Override PartName="/ppt/slideLayouts/slideLayout33.xml" ContentType="application/vnd.openxmlformats-officedocument.presentationml.slideLayout+xml"/>
  <Override PartName="/ppt/slideLayouts/slideLayout139.xml" ContentType="application/vnd.openxmlformats-officedocument.presentationml.slideLayout+xml"/>
  <Override PartName="/ppt/slideLayouts/slideLayout34.xml" ContentType="application/vnd.openxmlformats-officedocument.presentationml.slideLayout+xml"/>
  <Override PartName="/ppt/slideLayouts/slideLayout156.xml" ContentType="application/vnd.openxmlformats-officedocument.presentationml.slideLayout+xml"/>
  <Override PartName="/ppt/slideLayouts/slideLayout51.xml" ContentType="application/vnd.openxmlformats-officedocument.presentationml.slideLayout+xml"/>
  <Override PartName="/ppt/slideLayouts/slideLayout157.xml" ContentType="application/vnd.openxmlformats-officedocument.presentationml.slideLayout+xml"/>
  <Override PartName="/ppt/slideLayouts/slideLayout52.xml" ContentType="application/vnd.openxmlformats-officedocument.presentationml.slideLayout+xml"/>
  <Override PartName="/ppt/slideLayouts/slideLayout162.xml" ContentType="application/vnd.openxmlformats-officedocument.presentationml.slideLayout+xml"/>
  <Override PartName="/ppt/slideLayouts/slideLayout158.xml" ContentType="application/vnd.openxmlformats-officedocument.presentationml.slideLayout+xml"/>
  <Override PartName="/ppt/slideLayouts/slideLayout53.xml" ContentType="application/vnd.openxmlformats-officedocument.presentationml.slideLayout+xml"/>
  <Override PartName="/ppt/slideLayouts/slideLayout160.xml" ContentType="application/vnd.openxmlformats-officedocument.presentationml.slideLayout+xml"/>
  <Override PartName="/ppt/slideLayouts/slideLayout163.xml" ContentType="application/vnd.openxmlformats-officedocument.presentationml.slideLayout+xml"/>
  <Override PartName="/ppt/slideLayouts/slideLayout159.xml" ContentType="application/vnd.openxmlformats-officedocument.presentationml.slideLayout+xml"/>
  <Override PartName="/ppt/slideLayouts/slideLayout54.xml" ContentType="application/vnd.openxmlformats-officedocument.presentationml.slideLayout+xml"/>
  <Override PartName="/ppt/slideLayouts/slideLayout161.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28.xml" ContentType="application/vnd.openxmlformats-officedocument.presentationml.slideLayout+xml"/>
  <Override PartName="/ppt/slideLayouts/slideLayout167.xml" ContentType="application/vnd.openxmlformats-officedocument.presentationml.slideLayout+xml"/>
  <Override PartName="/ppt/slideLayouts/slideLayout129.xml" ContentType="application/vnd.openxmlformats-officedocument.presentationml.slideLayout+xml"/>
  <Override PartName="/ppt/slideLayouts/slideLayout168.xml" ContentType="application/vnd.openxmlformats-officedocument.presentationml.slideLayout+xml"/>
  <Override PartName="/ppt/slideLayouts/slideLayout70.xml" ContentType="application/vnd.openxmlformats-officedocument.presentationml.slideLayout+xml"/>
  <Override PartName="/ppt/slideLayouts/slideLayout155.xml" ContentType="application/vnd.openxmlformats-officedocument.presentationml.slideLayout+xml"/>
  <Override PartName="/ppt/slideLayouts/slideLayout50.xml" ContentType="application/vnd.openxmlformats-officedocument.presentationml.slideLayout+xml"/>
  <Override PartName="/ppt/slideLayouts/slideLayout154.xml" ContentType="application/vnd.openxmlformats-officedocument.presentationml.slideLayout+xml"/>
  <Override PartName="/ppt/slideLayouts/slideLayout153.xml" ContentType="application/vnd.openxmlformats-officedocument.presentationml.slideLayout+xml"/>
  <Override PartName="/ppt/slideLayouts/slideLayout152.xml" ContentType="application/vnd.openxmlformats-officedocument.presentationml.slideLayout+xml"/>
  <Override PartName="/ppt/slideLayouts/slideLayout151.xml" ContentType="application/vnd.openxmlformats-officedocument.presentationml.slideLayout+xml"/>
  <Override PartName="/ppt/slideLayouts/slideLayout150.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144.xml" ContentType="application/vnd.openxmlformats-officedocument.presentationml.slideLayout+xml"/>
  <Override PartName="/ppt/slideLayouts/slideLayout143.xml" ContentType="application/vnd.openxmlformats-officedocument.presentationml.slideLayout+xml"/>
  <Override PartName="/ppt/slideLayouts/slideLayout142.xml" ContentType="application/vnd.openxmlformats-officedocument.presentationml.slideLayout+xml"/>
  <Override PartName="/ppt/slideLayouts/slideLayout141.xml" ContentType="application/vnd.openxmlformats-officedocument.presentationml.slideLayout+xml"/>
  <Override PartName="/ppt/slideLayouts/slideLayout140.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118.xml" ContentType="application/vnd.openxmlformats-officedocument.presentationml.slideLayout+xml"/>
  <Override PartName="/ppt/slideLayouts/slideLayout49.xml" ContentType="application/vnd.openxmlformats-officedocument.presentationml.slideLayout+xml"/>
  <Override PartName="/ppt/slideLayouts/slideLayout117.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116.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5.xml" ContentType="application/vnd.openxmlformats-officedocument.presentationml.slideLayout+xml"/>
  <Override PartName="/ppt/slideLayouts/slideLayout24.xml" ContentType="application/vnd.openxmlformats-officedocument.presentationml.slideLayout+xml"/>
  <Override PartName="/ppt/slideLayouts/slideLayout92.xml" ContentType="application/vnd.openxmlformats-officedocument.presentationml.slideLayout+xml"/>
  <Override PartName="/ppt/slideLayouts/slideLayout23.xml" ContentType="application/vnd.openxmlformats-officedocument.presentationml.slideLayout+xml"/>
  <Override PartName="/ppt/slideLayouts/slideLayout91.xml" ContentType="application/vnd.openxmlformats-officedocument.presentationml.slideLayout+xml"/>
  <Override PartName="/ppt/slideLayouts/slideLayout59.xml" ContentType="application/vnd.openxmlformats-officedocument.presentationml.slideLayout+xml"/>
  <Override PartName="/ppt/slideLayouts/slideLayout90.xml" ContentType="application/vnd.openxmlformats-officedocument.presentationml.slideLayout+xml"/>
  <Override PartName="/ppt/slideLayouts/slideLayout22.xml" ContentType="application/vnd.openxmlformats-officedocument.presentationml.slideLayout+xml"/>
  <Override PartName="/ppt/slideLayouts/slideLayout127.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125.xml" ContentType="application/vnd.openxmlformats-officedocument.presentationml.slideLayout+xml"/>
  <Override PartName="/ppt/slideLayouts/slideLayout58.xml" ContentType="application/vnd.openxmlformats-officedocument.presentationml.slideLayout+xml"/>
  <Override PartName="/ppt/slideLayouts/slideLayout21.xml" ContentType="application/vnd.openxmlformats-officedocument.presentationml.slideLayout+xml"/>
  <Override PartName="/ppt/slideLayouts/slideLayout126.xml" ContentType="application/vnd.openxmlformats-officedocument.presentationml.slideLayout+xml"/>
  <Override PartName="/ppt/slideLayouts/slideLayout82.xml" ContentType="application/vnd.openxmlformats-officedocument.presentationml.slideLayout+xml"/>
  <Override PartName="/ppt/slideLayouts/slideLayout14.xml" ContentType="application/vnd.openxmlformats-officedocument.presentationml.slideLayout+xml"/>
  <Override PartName="/ppt/slideLayouts/slideLayout119.xml" ContentType="application/vnd.openxmlformats-officedocument.presentationml.slideLayout+xml"/>
  <Override PartName="/ppt/slideLayouts/slideLayout83.xml" ContentType="application/vnd.openxmlformats-officedocument.presentationml.slideLayout+xml"/>
  <Override PartName="/ppt/slideLayouts/slideLayout15.xml" ContentType="application/vnd.openxmlformats-officedocument.presentationml.slideLayout+xml"/>
  <Override PartName="/ppt/slideLayouts/slideLayout12.xml" ContentType="application/vnd.openxmlformats-officedocument.presentationml.slideLayout+xml"/>
  <Override PartName="/ppt/slideLayouts/slideLayout80.xml" ContentType="application/vnd.openxmlformats-officedocument.presentationml.slideLayout+xml"/>
  <Override PartName="/ppt/slideLayouts/slideLayout84.xml" ContentType="application/vnd.openxmlformats-officedocument.presentationml.slideLayout+xml"/>
  <Override PartName="/ppt/slideLayouts/slideLayout16.xml" ContentType="application/vnd.openxmlformats-officedocument.presentationml.slideLayout+xml"/>
  <Override PartName="/ppt/slideLayouts/slideLayout13.xml" ContentType="application/vnd.openxmlformats-officedocument.presentationml.slideLayout+xml"/>
  <Override PartName="/ppt/slideLayouts/slideLayout81.xml" ContentType="application/vnd.openxmlformats-officedocument.presentationml.slideLayout+xml"/>
  <Override PartName="/ppt/slideLayouts/slideLayout25.xml" ContentType="application/vnd.openxmlformats-officedocument.presentationml.slideLayout+xml"/>
  <Override PartName="/ppt/slideLayouts/slideLayout93.xml" ContentType="application/vnd.openxmlformats-officedocument.presentationml.slideLayout+xml"/>
  <Override PartName="/ppt/slideLayouts/slideLayout26.xml" ContentType="application/vnd.openxmlformats-officedocument.presentationml.slideLayout+xml"/>
  <Override PartName="/ppt/slideLayouts/slideLayout9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media/image23.png" ContentType="image/png"/>
  <Override PartName="/ppt/media/image22.png" ContentType="image/png"/>
  <Override PartName="/ppt/media/image21.png" ContentType="image/png"/>
  <Override PartName="/ppt/media/image19.png" ContentType="image/png"/>
  <Override PartName="/ppt/media/image28.png" ContentType="image/png"/>
  <Override PartName="/ppt/media/image5.png" ContentType="image/png"/>
  <Override PartName="/ppt/media/image30.png" ContentType="image/png"/>
  <Override PartName="/ppt/media/image10.png" ContentType="image/png"/>
  <Override PartName="/ppt/media/image29.png" ContentType="image/png"/>
  <Override PartName="/ppt/media/image6.png" ContentType="image/png"/>
  <Override PartName="/ppt/media/image11.png" ContentType="image/png"/>
  <Override PartName="/ppt/media/image7.png" ContentType="image/png"/>
  <Override PartName="/ppt/media/image12.png" ContentType="image/png"/>
  <Override PartName="/ppt/media/image8.png" ContentType="image/png"/>
  <Override PartName="/ppt/media/image13.png" ContentType="image/png"/>
  <Override PartName="/ppt/media/image9.png" ContentType="image/png"/>
  <Override PartName="/ppt/media/image31.jpeg" ContentType="image/jpeg"/>
  <Override PartName="/ppt/media/image32.png" ContentType="image/png"/>
  <Override PartName="/ppt/media/image2.png" ContentType="image/png"/>
  <Override PartName="/ppt/media/image25.png" ContentType="image/png"/>
  <Override PartName="/ppt/media/image4.png" ContentType="image/png"/>
  <Override PartName="/ppt/media/image27.png" ContentType="image/png"/>
  <Override PartName="/ppt/media/image33.png" ContentType="image/png"/>
  <Override PartName="/ppt/media/image3.png" ContentType="image/png"/>
  <Override PartName="/ppt/media/image26.png" ContentType="image/png"/>
  <Override PartName="/ppt/media/image1.png" ContentType="image/png"/>
  <Override PartName="/ppt/media/image24.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20.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_rels/slide1.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20.xml.rels" ContentType="application/vnd.openxmlformats-package.relationships+xml"/>
  <Override PartName="/ppt/slides/_rels/slide2.xml.rels" ContentType="application/vnd.openxmlformats-package.relationships+xml"/>
  <Override PartName="/ppt/slides/_rels/slide19.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24.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Lst>
  <p:notesMasterIdLst>
    <p:notesMasterId r:id="rId16"/>
  </p:notesMasterIdLst>
  <p:sldIdLst>
    <p:sldId id="256" r:id="rId17"/>
    <p:sldId id="257" r:id="rId18"/>
    <p:sldId id="258" r:id="rId19"/>
    <p:sldId id="259" r:id="rId20"/>
    <p:sldId id="260" r:id="rId21"/>
    <p:sldId id="261" r:id="rId22"/>
    <p:sldId id="262" r:id="rId23"/>
    <p:sldId id="263" r:id="rId24"/>
    <p:sldId id="264" r:id="rId25"/>
    <p:sldId id="265" r:id="rId26"/>
    <p:sldId id="266" r:id="rId27"/>
    <p:sldId id="267" r:id="rId28"/>
    <p:sldId id="268" r:id="rId29"/>
    <p:sldId id="269" r:id="rId30"/>
    <p:sldId id="270" r:id="rId31"/>
    <p:sldId id="271" r:id="rId32"/>
    <p:sldId id="272" r:id="rId33"/>
    <p:sldId id="273" r:id="rId34"/>
    <p:sldId id="274" r:id="rId35"/>
    <p:sldId id="275" r:id="rId36"/>
    <p:sldId id="276" r:id="rId37"/>
    <p:sldId id="277" r:id="rId38"/>
    <p:sldId id="278" r:id="rId39"/>
    <p:sldId id="279" r:id="rId40"/>
    <p:sldId id="280" r:id="rId41"/>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notesMaster" Target="notesMasters/notesMaster1.xml"/><Relationship Id="rId17" Type="http://schemas.openxmlformats.org/officeDocument/2006/relationships/slide" Target="slides/slide1.xml"/><Relationship Id="rId18" Type="http://schemas.openxmlformats.org/officeDocument/2006/relationships/slide" Target="slides/slide2.xml"/><Relationship Id="rId19" Type="http://schemas.openxmlformats.org/officeDocument/2006/relationships/slide" Target="slides/slide3.xml"/><Relationship Id="rId20" Type="http://schemas.openxmlformats.org/officeDocument/2006/relationships/slide" Target="slides/slide4.xml"/><Relationship Id="rId21" Type="http://schemas.openxmlformats.org/officeDocument/2006/relationships/slide" Target="slides/slide5.xml"/><Relationship Id="rId22" Type="http://schemas.openxmlformats.org/officeDocument/2006/relationships/slide" Target="slides/slide6.xml"/><Relationship Id="rId23" Type="http://schemas.openxmlformats.org/officeDocument/2006/relationships/slide" Target="slides/slide7.xml"/><Relationship Id="rId24" Type="http://schemas.openxmlformats.org/officeDocument/2006/relationships/slide" Target="slides/slide8.xml"/><Relationship Id="rId25" Type="http://schemas.openxmlformats.org/officeDocument/2006/relationships/slide" Target="slides/slide9.xml"/><Relationship Id="rId26" Type="http://schemas.openxmlformats.org/officeDocument/2006/relationships/slide" Target="slides/slide10.xml"/><Relationship Id="rId27" Type="http://schemas.openxmlformats.org/officeDocument/2006/relationships/slide" Target="slides/slide11.xml"/><Relationship Id="rId28" Type="http://schemas.openxmlformats.org/officeDocument/2006/relationships/slide" Target="slides/slide12.xml"/><Relationship Id="rId29" Type="http://schemas.openxmlformats.org/officeDocument/2006/relationships/slide" Target="slides/slide13.xml"/><Relationship Id="rId30" Type="http://schemas.openxmlformats.org/officeDocument/2006/relationships/slide" Target="slides/slide14.xml"/><Relationship Id="rId31" Type="http://schemas.openxmlformats.org/officeDocument/2006/relationships/slide" Target="slides/slide15.xml"/><Relationship Id="rId32" Type="http://schemas.openxmlformats.org/officeDocument/2006/relationships/slide" Target="slides/slide16.xml"/><Relationship Id="rId33" Type="http://schemas.openxmlformats.org/officeDocument/2006/relationships/slide" Target="slides/slide17.xml"/><Relationship Id="rId34" Type="http://schemas.openxmlformats.org/officeDocument/2006/relationships/slide" Target="slides/slide18.xml"/><Relationship Id="rId35" Type="http://schemas.openxmlformats.org/officeDocument/2006/relationships/slide" Target="slides/slide19.xml"/><Relationship Id="rId36" Type="http://schemas.openxmlformats.org/officeDocument/2006/relationships/slide" Target="slides/slide20.xml"/><Relationship Id="rId37" Type="http://schemas.openxmlformats.org/officeDocument/2006/relationships/slide" Target="slides/slide21.xml"/><Relationship Id="rId38" Type="http://schemas.openxmlformats.org/officeDocument/2006/relationships/slide" Target="slides/slide22.xml"/><Relationship Id="rId39" Type="http://schemas.openxmlformats.org/officeDocument/2006/relationships/slide" Target="slides/slide23.xml"/><Relationship Id="rId40" Type="http://schemas.openxmlformats.org/officeDocument/2006/relationships/slide" Target="slides/slide24.xml"/><Relationship Id="rId41" Type="http://schemas.openxmlformats.org/officeDocument/2006/relationships/slide" Target="slides/slide25.xml"/>
</Relationships>
</file>

<file path=ppt/notesMasters/_rels/notesMaster1.xml.rels><?xml version="1.0" encoding="UTF-8"?>
<Relationships xmlns="http://schemas.openxmlformats.org/package/2006/relationships"><Relationship Id="rId1" Type="http://schemas.openxmlformats.org/officeDocument/2006/relationships/theme" Target="../theme/theme1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8"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en-IN" sz="1400" spc="-1" strike="noStrike">
                <a:solidFill>
                  <a:srgbClr val="000000"/>
                </a:solidFill>
                <a:latin typeface="Arial"/>
              </a:rPr>
              <a:t>Click to move the slide</a:t>
            </a:r>
            <a:endParaRPr b="0" lang="en-IN" sz="1400" spc="-1" strike="noStrike">
              <a:solidFill>
                <a:srgbClr val="000000"/>
              </a:solidFill>
              <a:latin typeface="Arial"/>
            </a:endParaRPr>
          </a:p>
        </p:txBody>
      </p:sp>
      <p:sp>
        <p:nvSpPr>
          <p:cNvPr id="579" name="PlaceHolder 2"/>
          <p:cNvSpPr>
            <a:spLocks noGrp="1"/>
          </p:cNvSpPr>
          <p:nvPr>
            <p:ph type="body"/>
          </p:nvPr>
        </p:nvSpPr>
        <p:spPr>
          <a:xfrm>
            <a:off x="756000" y="5078520"/>
            <a:ext cx="6047640" cy="4811040"/>
          </a:xfrm>
          <a:prstGeom prst="rect">
            <a:avLst/>
          </a:prstGeom>
        </p:spPr>
        <p:txBody>
          <a:bodyPr lIns="0" rIns="0" tIns="0" bIns="0">
            <a:noAutofit/>
          </a:bodyPr>
          <a:p>
            <a:r>
              <a:rPr b="0" lang="en-IN" sz="2000" spc="-1" strike="noStrike">
                <a:latin typeface="Arial"/>
              </a:rPr>
              <a:t>Click to edit the notes format</a:t>
            </a:r>
            <a:endParaRPr b="0" lang="en-IN" sz="2000" spc="-1" strike="noStrike">
              <a:latin typeface="Arial"/>
            </a:endParaRPr>
          </a:p>
        </p:txBody>
      </p:sp>
      <p:sp>
        <p:nvSpPr>
          <p:cNvPr id="580" name="PlaceHolder 3"/>
          <p:cNvSpPr>
            <a:spLocks noGrp="1"/>
          </p:cNvSpPr>
          <p:nvPr>
            <p:ph type="hdr"/>
          </p:nvPr>
        </p:nvSpPr>
        <p:spPr>
          <a:xfrm>
            <a:off x="0" y="0"/>
            <a:ext cx="3280680" cy="534240"/>
          </a:xfrm>
          <a:prstGeom prst="rect">
            <a:avLst/>
          </a:prstGeom>
        </p:spPr>
        <p:txBody>
          <a:bodyPr lIns="0" rIns="0" tIns="0" bIns="0">
            <a:noAutofit/>
          </a:bodyPr>
          <a:p>
            <a:r>
              <a:rPr b="0" lang="en-IN" sz="1400" spc="-1" strike="noStrike">
                <a:latin typeface="Times New Roman"/>
              </a:rPr>
              <a:t>&lt;header&gt;</a:t>
            </a:r>
            <a:endParaRPr b="0" lang="en-IN" sz="1400" spc="-1" strike="noStrike">
              <a:latin typeface="Times New Roman"/>
            </a:endParaRPr>
          </a:p>
        </p:txBody>
      </p:sp>
      <p:sp>
        <p:nvSpPr>
          <p:cNvPr id="581" name="PlaceHolder 4"/>
          <p:cNvSpPr>
            <a:spLocks noGrp="1"/>
          </p:cNvSpPr>
          <p:nvPr>
            <p:ph type="dt"/>
          </p:nvPr>
        </p:nvSpPr>
        <p:spPr>
          <a:xfrm>
            <a:off x="4278960" y="0"/>
            <a:ext cx="3280680" cy="534240"/>
          </a:xfrm>
          <a:prstGeom prst="rect">
            <a:avLst/>
          </a:prstGeom>
        </p:spPr>
        <p:txBody>
          <a:bodyPr lIns="0" rIns="0" tIns="0" bIns="0">
            <a:noAutofit/>
          </a:bodyPr>
          <a:p>
            <a:pPr algn="r"/>
            <a:r>
              <a:rPr b="0" lang="en-IN" sz="1400" spc="-1" strike="noStrike">
                <a:latin typeface="Times New Roman"/>
              </a:rPr>
              <a:t>&lt;date/time&gt;</a:t>
            </a:r>
            <a:endParaRPr b="0" lang="en-IN" sz="1400" spc="-1" strike="noStrike">
              <a:latin typeface="Times New Roman"/>
            </a:endParaRPr>
          </a:p>
        </p:txBody>
      </p:sp>
      <p:sp>
        <p:nvSpPr>
          <p:cNvPr id="582" name="PlaceHolder 5"/>
          <p:cNvSpPr>
            <a:spLocks noGrp="1"/>
          </p:cNvSpPr>
          <p:nvPr>
            <p:ph type="ftr"/>
          </p:nvPr>
        </p:nvSpPr>
        <p:spPr>
          <a:xfrm>
            <a:off x="0" y="10157400"/>
            <a:ext cx="3280680" cy="534240"/>
          </a:xfrm>
          <a:prstGeom prst="rect">
            <a:avLst/>
          </a:prstGeom>
        </p:spPr>
        <p:txBody>
          <a:bodyPr lIns="0" rIns="0" tIns="0" bIns="0" anchor="b">
            <a:noAutofit/>
          </a:bodyPr>
          <a:p>
            <a:r>
              <a:rPr b="0" lang="en-IN" sz="1400" spc="-1" strike="noStrike">
                <a:latin typeface="Times New Roman"/>
              </a:rPr>
              <a:t>&lt;footer&gt;</a:t>
            </a:r>
            <a:endParaRPr b="0" lang="en-IN" sz="1400" spc="-1" strike="noStrike">
              <a:latin typeface="Times New Roman"/>
            </a:endParaRPr>
          </a:p>
        </p:txBody>
      </p:sp>
      <p:sp>
        <p:nvSpPr>
          <p:cNvPr id="583"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03CECC6F-0700-4A30-B131-C9AF3DC197F0}" type="slidenum">
              <a:rPr b="0" lang="en-IN" sz="1400" spc="-1" strike="noStrike">
                <a:latin typeface="Times New Roman"/>
              </a:rPr>
              <a:t>&lt;number&gt;</a:t>
            </a:fld>
            <a:endParaRPr b="0" lang="en-IN"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7" name="PlaceHolder 1"/>
          <p:cNvSpPr>
            <a:spLocks noGrp="1"/>
          </p:cNvSpPr>
          <p:nvPr>
            <p:ph type="sldImg"/>
          </p:nvPr>
        </p:nvSpPr>
        <p:spPr>
          <a:xfrm>
            <a:off x="380880" y="694800"/>
            <a:ext cx="6095520" cy="3428640"/>
          </a:xfrm>
          <a:prstGeom prst="rect">
            <a:avLst/>
          </a:prstGeom>
        </p:spPr>
      </p:sp>
      <p:sp>
        <p:nvSpPr>
          <p:cNvPr id="648" name="PlaceHolder 2"/>
          <p:cNvSpPr>
            <a:spLocks noGrp="1"/>
          </p:cNvSpPr>
          <p:nvPr>
            <p:ph type="body"/>
          </p:nvPr>
        </p:nvSpPr>
        <p:spPr>
          <a:xfrm>
            <a:off x="685800" y="4400640"/>
            <a:ext cx="5486040" cy="3600360"/>
          </a:xfrm>
          <a:prstGeom prst="rect">
            <a:avLst/>
          </a:prstGeom>
        </p:spPr>
        <p:txBody>
          <a:bodyPr>
            <a:noAutofit/>
          </a:bodyPr>
          <a:p>
            <a:endParaRPr b="0" lang="en-IN" sz="2000" spc="-1" strike="noStrike">
              <a:latin typeface="Arial"/>
            </a:endParaRPr>
          </a:p>
        </p:txBody>
      </p:sp>
      <p:sp>
        <p:nvSpPr>
          <p:cNvPr id="649"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0ED81661-3025-4006-8423-43E44E349FAD}" type="slidenum">
              <a:rPr b="0" lang="en-US" sz="1400" spc="-1" strike="noStrike">
                <a:latin typeface="Times New Roman"/>
              </a:rPr>
              <a:t>&lt;number&gt;</a:t>
            </a:fld>
            <a:endParaRPr b="0" lang="en-IN" sz="14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0" name="PlaceHolder 1"/>
          <p:cNvSpPr>
            <a:spLocks noGrp="1"/>
          </p:cNvSpPr>
          <p:nvPr>
            <p:ph type="sldImg"/>
          </p:nvPr>
        </p:nvSpPr>
        <p:spPr>
          <a:xfrm>
            <a:off x="380880" y="694800"/>
            <a:ext cx="6095520" cy="3428640"/>
          </a:xfrm>
          <a:prstGeom prst="rect">
            <a:avLst/>
          </a:prstGeom>
        </p:spPr>
      </p:sp>
      <p:sp>
        <p:nvSpPr>
          <p:cNvPr id="651" name="PlaceHolder 2"/>
          <p:cNvSpPr>
            <a:spLocks noGrp="1"/>
          </p:cNvSpPr>
          <p:nvPr>
            <p:ph type="body"/>
          </p:nvPr>
        </p:nvSpPr>
        <p:spPr>
          <a:xfrm>
            <a:off x="685800" y="4400640"/>
            <a:ext cx="5486040" cy="3600360"/>
          </a:xfrm>
          <a:prstGeom prst="rect">
            <a:avLst/>
          </a:prstGeom>
        </p:spPr>
        <p:txBody>
          <a:bodyPr>
            <a:noAutofit/>
          </a:bodyPr>
          <a:p>
            <a:endParaRPr b="0" lang="en-IN" sz="2000" spc="-1" strike="noStrike">
              <a:latin typeface="Arial"/>
            </a:endParaRPr>
          </a:p>
        </p:txBody>
      </p:sp>
      <p:sp>
        <p:nvSpPr>
          <p:cNvPr id="652" name="TextShape 3"/>
          <p:cNvSpPr txBox="1"/>
          <p:nvPr/>
        </p:nvSpPr>
        <p:spPr>
          <a:xfrm>
            <a:off x="3884760" y="8685360"/>
            <a:ext cx="2971440" cy="458280"/>
          </a:xfrm>
          <a:prstGeom prst="rect">
            <a:avLst/>
          </a:prstGeom>
          <a:noFill/>
          <a:ln>
            <a:noFill/>
          </a:ln>
        </p:spPr>
        <p:txBody>
          <a:bodyPr anchor="b">
            <a:noAutofit/>
          </a:bodyPr>
          <a:p>
            <a:pPr algn="r">
              <a:lnSpc>
                <a:spcPct val="100000"/>
              </a:lnSpc>
              <a:tabLst>
                <a:tab algn="l" pos="0"/>
              </a:tabLst>
            </a:pPr>
            <a:fld id="{B38FB991-AAFB-4909-B65A-E3BE6F03B944}" type="slidenum">
              <a:rPr b="0" lang="en-US" sz="1400" spc="-1" strike="noStrike">
                <a:latin typeface="Times New Roman"/>
              </a:rPr>
              <a:t>&lt;number&gt;</a:t>
            </a:fld>
            <a:endParaRPr b="0" lang="en-IN" sz="14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4" name="PlaceHolder 2"/>
          <p:cNvSpPr>
            <a:spLocks noGrp="1"/>
          </p:cNvSpPr>
          <p:nvPr>
            <p:ph type="body"/>
          </p:nvPr>
        </p:nvSpPr>
        <p:spPr>
          <a:xfrm>
            <a:off x="0" y="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5" name="PlaceHolder 3"/>
          <p:cNvSpPr>
            <a:spLocks noGrp="1"/>
          </p:cNvSpPr>
          <p:nvPr>
            <p:ph type="body"/>
          </p:nvPr>
        </p:nvSpPr>
        <p:spPr>
          <a:xfrm>
            <a:off x="0" y="358200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332" name="PlaceHolder 2"/>
          <p:cNvSpPr>
            <a:spLocks noGrp="1"/>
          </p:cNvSpPr>
          <p:nvPr>
            <p:ph type="body"/>
          </p:nvPr>
        </p:nvSpPr>
        <p:spPr>
          <a:xfrm>
            <a:off x="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333" name="PlaceHolder 3"/>
          <p:cNvSpPr>
            <a:spLocks noGrp="1"/>
          </p:cNvSpPr>
          <p:nvPr>
            <p:ph type="body"/>
          </p:nvPr>
        </p:nvSpPr>
        <p:spPr>
          <a:xfrm>
            <a:off x="624708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34"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35" name="PlaceHolder 1"/>
          <p:cNvSpPr>
            <a:spLocks noGrp="1"/>
          </p:cNvSpPr>
          <p:nvPr>
            <p:ph type="subTitle"/>
          </p:nvPr>
        </p:nvSpPr>
        <p:spPr>
          <a:xfrm>
            <a:off x="1523880" y="1122480"/>
            <a:ext cx="9143640" cy="110685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36"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337"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338" name="PlaceHolder 3"/>
          <p:cNvSpPr>
            <a:spLocks noGrp="1"/>
          </p:cNvSpPr>
          <p:nvPr>
            <p:ph type="body"/>
          </p:nvPr>
        </p:nvSpPr>
        <p:spPr>
          <a:xfrm>
            <a:off x="624708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339" name="PlaceHolder 4"/>
          <p:cNvSpPr>
            <a:spLocks noGrp="1"/>
          </p:cNvSpPr>
          <p:nvPr>
            <p:ph type="body"/>
          </p:nvPr>
        </p:nvSpPr>
        <p:spPr>
          <a:xfrm>
            <a:off x="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40"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341" name="PlaceHolder 2"/>
          <p:cNvSpPr>
            <a:spLocks noGrp="1"/>
          </p:cNvSpPr>
          <p:nvPr>
            <p:ph type="body"/>
          </p:nvPr>
        </p:nvSpPr>
        <p:spPr>
          <a:xfrm>
            <a:off x="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342"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343" name="PlaceHolder 4"/>
          <p:cNvSpPr>
            <a:spLocks noGrp="1"/>
          </p:cNvSpPr>
          <p:nvPr>
            <p:ph type="body"/>
          </p:nvPr>
        </p:nvSpPr>
        <p:spPr>
          <a:xfrm>
            <a:off x="624708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44"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345"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346"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347" name="PlaceHolder 4"/>
          <p:cNvSpPr>
            <a:spLocks noGrp="1"/>
          </p:cNvSpPr>
          <p:nvPr>
            <p:ph type="body"/>
          </p:nvPr>
        </p:nvSpPr>
        <p:spPr>
          <a:xfrm>
            <a:off x="0" y="358200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48"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349" name="PlaceHolder 2"/>
          <p:cNvSpPr>
            <a:spLocks noGrp="1"/>
          </p:cNvSpPr>
          <p:nvPr>
            <p:ph type="body"/>
          </p:nvPr>
        </p:nvSpPr>
        <p:spPr>
          <a:xfrm>
            <a:off x="0" y="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350" name="PlaceHolder 3"/>
          <p:cNvSpPr>
            <a:spLocks noGrp="1"/>
          </p:cNvSpPr>
          <p:nvPr>
            <p:ph type="body"/>
          </p:nvPr>
        </p:nvSpPr>
        <p:spPr>
          <a:xfrm>
            <a:off x="0" y="358200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1"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352"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353"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354" name="PlaceHolder 4"/>
          <p:cNvSpPr>
            <a:spLocks noGrp="1"/>
          </p:cNvSpPr>
          <p:nvPr>
            <p:ph type="body"/>
          </p:nvPr>
        </p:nvSpPr>
        <p:spPr>
          <a:xfrm>
            <a:off x="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355" name="PlaceHolder 5"/>
          <p:cNvSpPr>
            <a:spLocks noGrp="1"/>
          </p:cNvSpPr>
          <p:nvPr>
            <p:ph type="body"/>
          </p:nvPr>
        </p:nvSpPr>
        <p:spPr>
          <a:xfrm>
            <a:off x="624708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6"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357" name="PlaceHolder 2"/>
          <p:cNvSpPr>
            <a:spLocks noGrp="1"/>
          </p:cNvSpPr>
          <p:nvPr>
            <p:ph type="body"/>
          </p:nvPr>
        </p:nvSpPr>
        <p:spPr>
          <a:xfrm>
            <a:off x="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358" name="PlaceHolder 3"/>
          <p:cNvSpPr>
            <a:spLocks noGrp="1"/>
          </p:cNvSpPr>
          <p:nvPr>
            <p:ph type="body"/>
          </p:nvPr>
        </p:nvSpPr>
        <p:spPr>
          <a:xfrm>
            <a:off x="412200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359" name="PlaceHolder 4"/>
          <p:cNvSpPr>
            <a:spLocks noGrp="1"/>
          </p:cNvSpPr>
          <p:nvPr>
            <p:ph type="body"/>
          </p:nvPr>
        </p:nvSpPr>
        <p:spPr>
          <a:xfrm>
            <a:off x="824436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360" name="PlaceHolder 5"/>
          <p:cNvSpPr>
            <a:spLocks noGrp="1"/>
          </p:cNvSpPr>
          <p:nvPr>
            <p:ph type="body"/>
          </p:nvPr>
        </p:nvSpPr>
        <p:spPr>
          <a:xfrm>
            <a:off x="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361" name="PlaceHolder 6"/>
          <p:cNvSpPr>
            <a:spLocks noGrp="1"/>
          </p:cNvSpPr>
          <p:nvPr>
            <p:ph type="body"/>
          </p:nvPr>
        </p:nvSpPr>
        <p:spPr>
          <a:xfrm>
            <a:off x="412200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362" name="PlaceHolder 7"/>
          <p:cNvSpPr>
            <a:spLocks noGrp="1"/>
          </p:cNvSpPr>
          <p:nvPr>
            <p:ph type="body"/>
          </p:nvPr>
        </p:nvSpPr>
        <p:spPr>
          <a:xfrm>
            <a:off x="824436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7"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8"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9" name="PlaceHolder 4"/>
          <p:cNvSpPr>
            <a:spLocks noGrp="1"/>
          </p:cNvSpPr>
          <p:nvPr>
            <p:ph type="body"/>
          </p:nvPr>
        </p:nvSpPr>
        <p:spPr>
          <a:xfrm>
            <a:off x="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30" name="PlaceHolder 5"/>
          <p:cNvSpPr>
            <a:spLocks noGrp="1"/>
          </p:cNvSpPr>
          <p:nvPr>
            <p:ph type="body"/>
          </p:nvPr>
        </p:nvSpPr>
        <p:spPr>
          <a:xfrm>
            <a:off x="624708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72"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373" name="PlaceHolder 2"/>
          <p:cNvSpPr>
            <a:spLocks noGrp="1"/>
          </p:cNvSpPr>
          <p:nvPr>
            <p:ph type="subTitle"/>
          </p:nvPr>
        </p:nvSpPr>
        <p:spPr>
          <a:xfrm>
            <a:off x="0" y="0"/>
            <a:ext cx="12191760" cy="68576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74"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375" name="PlaceHolder 2"/>
          <p:cNvSpPr>
            <a:spLocks noGrp="1"/>
          </p:cNvSpPr>
          <p:nvPr>
            <p:ph type="body"/>
          </p:nvPr>
        </p:nvSpPr>
        <p:spPr>
          <a:xfrm>
            <a:off x="0" y="0"/>
            <a:ext cx="12191760" cy="68576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76"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377" name="PlaceHolder 2"/>
          <p:cNvSpPr>
            <a:spLocks noGrp="1"/>
          </p:cNvSpPr>
          <p:nvPr>
            <p:ph type="body"/>
          </p:nvPr>
        </p:nvSpPr>
        <p:spPr>
          <a:xfrm>
            <a:off x="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378" name="PlaceHolder 3"/>
          <p:cNvSpPr>
            <a:spLocks noGrp="1"/>
          </p:cNvSpPr>
          <p:nvPr>
            <p:ph type="body"/>
          </p:nvPr>
        </p:nvSpPr>
        <p:spPr>
          <a:xfrm>
            <a:off x="624708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79"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80" name="PlaceHolder 1"/>
          <p:cNvSpPr>
            <a:spLocks noGrp="1"/>
          </p:cNvSpPr>
          <p:nvPr>
            <p:ph type="subTitle"/>
          </p:nvPr>
        </p:nvSpPr>
        <p:spPr>
          <a:xfrm>
            <a:off x="1523880" y="1122480"/>
            <a:ext cx="9143640" cy="110685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81"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382"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383" name="PlaceHolder 3"/>
          <p:cNvSpPr>
            <a:spLocks noGrp="1"/>
          </p:cNvSpPr>
          <p:nvPr>
            <p:ph type="body"/>
          </p:nvPr>
        </p:nvSpPr>
        <p:spPr>
          <a:xfrm>
            <a:off x="624708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384" name="PlaceHolder 4"/>
          <p:cNvSpPr>
            <a:spLocks noGrp="1"/>
          </p:cNvSpPr>
          <p:nvPr>
            <p:ph type="body"/>
          </p:nvPr>
        </p:nvSpPr>
        <p:spPr>
          <a:xfrm>
            <a:off x="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85"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386" name="PlaceHolder 2"/>
          <p:cNvSpPr>
            <a:spLocks noGrp="1"/>
          </p:cNvSpPr>
          <p:nvPr>
            <p:ph type="body"/>
          </p:nvPr>
        </p:nvSpPr>
        <p:spPr>
          <a:xfrm>
            <a:off x="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387"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388" name="PlaceHolder 4"/>
          <p:cNvSpPr>
            <a:spLocks noGrp="1"/>
          </p:cNvSpPr>
          <p:nvPr>
            <p:ph type="body"/>
          </p:nvPr>
        </p:nvSpPr>
        <p:spPr>
          <a:xfrm>
            <a:off x="624708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89"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390"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391"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392" name="PlaceHolder 4"/>
          <p:cNvSpPr>
            <a:spLocks noGrp="1"/>
          </p:cNvSpPr>
          <p:nvPr>
            <p:ph type="body"/>
          </p:nvPr>
        </p:nvSpPr>
        <p:spPr>
          <a:xfrm>
            <a:off x="0" y="358200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93"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394" name="PlaceHolder 2"/>
          <p:cNvSpPr>
            <a:spLocks noGrp="1"/>
          </p:cNvSpPr>
          <p:nvPr>
            <p:ph type="body"/>
          </p:nvPr>
        </p:nvSpPr>
        <p:spPr>
          <a:xfrm>
            <a:off x="0" y="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395" name="PlaceHolder 3"/>
          <p:cNvSpPr>
            <a:spLocks noGrp="1"/>
          </p:cNvSpPr>
          <p:nvPr>
            <p:ph type="body"/>
          </p:nvPr>
        </p:nvSpPr>
        <p:spPr>
          <a:xfrm>
            <a:off x="0" y="358200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96"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397"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398"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399" name="PlaceHolder 4"/>
          <p:cNvSpPr>
            <a:spLocks noGrp="1"/>
          </p:cNvSpPr>
          <p:nvPr>
            <p:ph type="body"/>
          </p:nvPr>
        </p:nvSpPr>
        <p:spPr>
          <a:xfrm>
            <a:off x="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400" name="PlaceHolder 5"/>
          <p:cNvSpPr>
            <a:spLocks noGrp="1"/>
          </p:cNvSpPr>
          <p:nvPr>
            <p:ph type="body"/>
          </p:nvPr>
        </p:nvSpPr>
        <p:spPr>
          <a:xfrm>
            <a:off x="624708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32" name="PlaceHolder 2"/>
          <p:cNvSpPr>
            <a:spLocks noGrp="1"/>
          </p:cNvSpPr>
          <p:nvPr>
            <p:ph type="body"/>
          </p:nvPr>
        </p:nvSpPr>
        <p:spPr>
          <a:xfrm>
            <a:off x="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33" name="PlaceHolder 3"/>
          <p:cNvSpPr>
            <a:spLocks noGrp="1"/>
          </p:cNvSpPr>
          <p:nvPr>
            <p:ph type="body"/>
          </p:nvPr>
        </p:nvSpPr>
        <p:spPr>
          <a:xfrm>
            <a:off x="412200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34" name="PlaceHolder 4"/>
          <p:cNvSpPr>
            <a:spLocks noGrp="1"/>
          </p:cNvSpPr>
          <p:nvPr>
            <p:ph type="body"/>
          </p:nvPr>
        </p:nvSpPr>
        <p:spPr>
          <a:xfrm>
            <a:off x="824436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35" name="PlaceHolder 5"/>
          <p:cNvSpPr>
            <a:spLocks noGrp="1"/>
          </p:cNvSpPr>
          <p:nvPr>
            <p:ph type="body"/>
          </p:nvPr>
        </p:nvSpPr>
        <p:spPr>
          <a:xfrm>
            <a:off x="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36" name="PlaceHolder 6"/>
          <p:cNvSpPr>
            <a:spLocks noGrp="1"/>
          </p:cNvSpPr>
          <p:nvPr>
            <p:ph type="body"/>
          </p:nvPr>
        </p:nvSpPr>
        <p:spPr>
          <a:xfrm>
            <a:off x="412200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37" name="PlaceHolder 7"/>
          <p:cNvSpPr>
            <a:spLocks noGrp="1"/>
          </p:cNvSpPr>
          <p:nvPr>
            <p:ph type="body"/>
          </p:nvPr>
        </p:nvSpPr>
        <p:spPr>
          <a:xfrm>
            <a:off x="824436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1"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402" name="PlaceHolder 2"/>
          <p:cNvSpPr>
            <a:spLocks noGrp="1"/>
          </p:cNvSpPr>
          <p:nvPr>
            <p:ph type="body"/>
          </p:nvPr>
        </p:nvSpPr>
        <p:spPr>
          <a:xfrm>
            <a:off x="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403" name="PlaceHolder 3"/>
          <p:cNvSpPr>
            <a:spLocks noGrp="1"/>
          </p:cNvSpPr>
          <p:nvPr>
            <p:ph type="body"/>
          </p:nvPr>
        </p:nvSpPr>
        <p:spPr>
          <a:xfrm>
            <a:off x="412200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404" name="PlaceHolder 4"/>
          <p:cNvSpPr>
            <a:spLocks noGrp="1"/>
          </p:cNvSpPr>
          <p:nvPr>
            <p:ph type="body"/>
          </p:nvPr>
        </p:nvSpPr>
        <p:spPr>
          <a:xfrm>
            <a:off x="824436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405" name="PlaceHolder 5"/>
          <p:cNvSpPr>
            <a:spLocks noGrp="1"/>
          </p:cNvSpPr>
          <p:nvPr>
            <p:ph type="body"/>
          </p:nvPr>
        </p:nvSpPr>
        <p:spPr>
          <a:xfrm>
            <a:off x="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406" name="PlaceHolder 6"/>
          <p:cNvSpPr>
            <a:spLocks noGrp="1"/>
          </p:cNvSpPr>
          <p:nvPr>
            <p:ph type="body"/>
          </p:nvPr>
        </p:nvSpPr>
        <p:spPr>
          <a:xfrm>
            <a:off x="412200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407" name="PlaceHolder 7"/>
          <p:cNvSpPr>
            <a:spLocks noGrp="1"/>
          </p:cNvSpPr>
          <p:nvPr>
            <p:ph type="body"/>
          </p:nvPr>
        </p:nvSpPr>
        <p:spPr>
          <a:xfrm>
            <a:off x="824436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17"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418" name="PlaceHolder 2"/>
          <p:cNvSpPr>
            <a:spLocks noGrp="1"/>
          </p:cNvSpPr>
          <p:nvPr>
            <p:ph type="subTitle"/>
          </p:nvPr>
        </p:nvSpPr>
        <p:spPr>
          <a:xfrm>
            <a:off x="0" y="0"/>
            <a:ext cx="12191760" cy="68576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19"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420" name="PlaceHolder 2"/>
          <p:cNvSpPr>
            <a:spLocks noGrp="1"/>
          </p:cNvSpPr>
          <p:nvPr>
            <p:ph type="body"/>
          </p:nvPr>
        </p:nvSpPr>
        <p:spPr>
          <a:xfrm>
            <a:off x="0" y="0"/>
            <a:ext cx="12191760" cy="68576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21"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422" name="PlaceHolder 2"/>
          <p:cNvSpPr>
            <a:spLocks noGrp="1"/>
          </p:cNvSpPr>
          <p:nvPr>
            <p:ph type="body"/>
          </p:nvPr>
        </p:nvSpPr>
        <p:spPr>
          <a:xfrm>
            <a:off x="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423" name="PlaceHolder 3"/>
          <p:cNvSpPr>
            <a:spLocks noGrp="1"/>
          </p:cNvSpPr>
          <p:nvPr>
            <p:ph type="body"/>
          </p:nvPr>
        </p:nvSpPr>
        <p:spPr>
          <a:xfrm>
            <a:off x="624708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24"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25" name="PlaceHolder 1"/>
          <p:cNvSpPr>
            <a:spLocks noGrp="1"/>
          </p:cNvSpPr>
          <p:nvPr>
            <p:ph type="subTitle"/>
          </p:nvPr>
        </p:nvSpPr>
        <p:spPr>
          <a:xfrm>
            <a:off x="1523880" y="1122480"/>
            <a:ext cx="9143640" cy="110685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26"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427"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428" name="PlaceHolder 3"/>
          <p:cNvSpPr>
            <a:spLocks noGrp="1"/>
          </p:cNvSpPr>
          <p:nvPr>
            <p:ph type="body"/>
          </p:nvPr>
        </p:nvSpPr>
        <p:spPr>
          <a:xfrm>
            <a:off x="624708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429" name="PlaceHolder 4"/>
          <p:cNvSpPr>
            <a:spLocks noGrp="1"/>
          </p:cNvSpPr>
          <p:nvPr>
            <p:ph type="body"/>
          </p:nvPr>
        </p:nvSpPr>
        <p:spPr>
          <a:xfrm>
            <a:off x="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30"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431" name="PlaceHolder 2"/>
          <p:cNvSpPr>
            <a:spLocks noGrp="1"/>
          </p:cNvSpPr>
          <p:nvPr>
            <p:ph type="body"/>
          </p:nvPr>
        </p:nvSpPr>
        <p:spPr>
          <a:xfrm>
            <a:off x="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432"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433" name="PlaceHolder 4"/>
          <p:cNvSpPr>
            <a:spLocks noGrp="1"/>
          </p:cNvSpPr>
          <p:nvPr>
            <p:ph type="body"/>
          </p:nvPr>
        </p:nvSpPr>
        <p:spPr>
          <a:xfrm>
            <a:off x="624708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34"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435"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436"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437" name="PlaceHolder 4"/>
          <p:cNvSpPr>
            <a:spLocks noGrp="1"/>
          </p:cNvSpPr>
          <p:nvPr>
            <p:ph type="body"/>
          </p:nvPr>
        </p:nvSpPr>
        <p:spPr>
          <a:xfrm>
            <a:off x="0" y="358200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38"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439" name="PlaceHolder 2"/>
          <p:cNvSpPr>
            <a:spLocks noGrp="1"/>
          </p:cNvSpPr>
          <p:nvPr>
            <p:ph type="body"/>
          </p:nvPr>
        </p:nvSpPr>
        <p:spPr>
          <a:xfrm>
            <a:off x="0" y="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440" name="PlaceHolder 3"/>
          <p:cNvSpPr>
            <a:spLocks noGrp="1"/>
          </p:cNvSpPr>
          <p:nvPr>
            <p:ph type="body"/>
          </p:nvPr>
        </p:nvSpPr>
        <p:spPr>
          <a:xfrm>
            <a:off x="0" y="358200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41"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442"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443"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444" name="PlaceHolder 4"/>
          <p:cNvSpPr>
            <a:spLocks noGrp="1"/>
          </p:cNvSpPr>
          <p:nvPr>
            <p:ph type="body"/>
          </p:nvPr>
        </p:nvSpPr>
        <p:spPr>
          <a:xfrm>
            <a:off x="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445" name="PlaceHolder 5"/>
          <p:cNvSpPr>
            <a:spLocks noGrp="1"/>
          </p:cNvSpPr>
          <p:nvPr>
            <p:ph type="body"/>
          </p:nvPr>
        </p:nvSpPr>
        <p:spPr>
          <a:xfrm>
            <a:off x="624708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46"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447" name="PlaceHolder 2"/>
          <p:cNvSpPr>
            <a:spLocks noGrp="1"/>
          </p:cNvSpPr>
          <p:nvPr>
            <p:ph type="body"/>
          </p:nvPr>
        </p:nvSpPr>
        <p:spPr>
          <a:xfrm>
            <a:off x="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448" name="PlaceHolder 3"/>
          <p:cNvSpPr>
            <a:spLocks noGrp="1"/>
          </p:cNvSpPr>
          <p:nvPr>
            <p:ph type="body"/>
          </p:nvPr>
        </p:nvSpPr>
        <p:spPr>
          <a:xfrm>
            <a:off x="412200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449" name="PlaceHolder 4"/>
          <p:cNvSpPr>
            <a:spLocks noGrp="1"/>
          </p:cNvSpPr>
          <p:nvPr>
            <p:ph type="body"/>
          </p:nvPr>
        </p:nvSpPr>
        <p:spPr>
          <a:xfrm>
            <a:off x="824436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450" name="PlaceHolder 5"/>
          <p:cNvSpPr>
            <a:spLocks noGrp="1"/>
          </p:cNvSpPr>
          <p:nvPr>
            <p:ph type="body"/>
          </p:nvPr>
        </p:nvSpPr>
        <p:spPr>
          <a:xfrm>
            <a:off x="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451" name="PlaceHolder 6"/>
          <p:cNvSpPr>
            <a:spLocks noGrp="1"/>
          </p:cNvSpPr>
          <p:nvPr>
            <p:ph type="body"/>
          </p:nvPr>
        </p:nvSpPr>
        <p:spPr>
          <a:xfrm>
            <a:off x="412200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452" name="PlaceHolder 7"/>
          <p:cNvSpPr>
            <a:spLocks noGrp="1"/>
          </p:cNvSpPr>
          <p:nvPr>
            <p:ph type="body"/>
          </p:nvPr>
        </p:nvSpPr>
        <p:spPr>
          <a:xfrm>
            <a:off x="824436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5"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466" name="PlaceHolder 2"/>
          <p:cNvSpPr>
            <a:spLocks noGrp="1"/>
          </p:cNvSpPr>
          <p:nvPr>
            <p:ph type="subTitle"/>
          </p:nvPr>
        </p:nvSpPr>
        <p:spPr>
          <a:xfrm>
            <a:off x="0" y="0"/>
            <a:ext cx="12191760" cy="68576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7"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468" name="PlaceHolder 2"/>
          <p:cNvSpPr>
            <a:spLocks noGrp="1"/>
          </p:cNvSpPr>
          <p:nvPr>
            <p:ph type="body"/>
          </p:nvPr>
        </p:nvSpPr>
        <p:spPr>
          <a:xfrm>
            <a:off x="0" y="0"/>
            <a:ext cx="12191760" cy="68576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9"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470" name="PlaceHolder 2"/>
          <p:cNvSpPr>
            <a:spLocks noGrp="1"/>
          </p:cNvSpPr>
          <p:nvPr>
            <p:ph type="body"/>
          </p:nvPr>
        </p:nvSpPr>
        <p:spPr>
          <a:xfrm>
            <a:off x="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471" name="PlaceHolder 3"/>
          <p:cNvSpPr>
            <a:spLocks noGrp="1"/>
          </p:cNvSpPr>
          <p:nvPr>
            <p:ph type="body"/>
          </p:nvPr>
        </p:nvSpPr>
        <p:spPr>
          <a:xfrm>
            <a:off x="624708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2"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73" name="PlaceHolder 1"/>
          <p:cNvSpPr>
            <a:spLocks noGrp="1"/>
          </p:cNvSpPr>
          <p:nvPr>
            <p:ph type="subTitle"/>
          </p:nvPr>
        </p:nvSpPr>
        <p:spPr>
          <a:xfrm>
            <a:off x="1523880" y="1122480"/>
            <a:ext cx="9143640" cy="110685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74"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475"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476" name="PlaceHolder 3"/>
          <p:cNvSpPr>
            <a:spLocks noGrp="1"/>
          </p:cNvSpPr>
          <p:nvPr>
            <p:ph type="body"/>
          </p:nvPr>
        </p:nvSpPr>
        <p:spPr>
          <a:xfrm>
            <a:off x="624708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477" name="PlaceHolder 4"/>
          <p:cNvSpPr>
            <a:spLocks noGrp="1"/>
          </p:cNvSpPr>
          <p:nvPr>
            <p:ph type="body"/>
          </p:nvPr>
        </p:nvSpPr>
        <p:spPr>
          <a:xfrm>
            <a:off x="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1"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42" name="PlaceHolder 2"/>
          <p:cNvSpPr>
            <a:spLocks noGrp="1"/>
          </p:cNvSpPr>
          <p:nvPr>
            <p:ph type="subTitle"/>
          </p:nvPr>
        </p:nvSpPr>
        <p:spPr>
          <a:xfrm>
            <a:off x="0" y="0"/>
            <a:ext cx="12191760" cy="68576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78"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479" name="PlaceHolder 2"/>
          <p:cNvSpPr>
            <a:spLocks noGrp="1"/>
          </p:cNvSpPr>
          <p:nvPr>
            <p:ph type="body"/>
          </p:nvPr>
        </p:nvSpPr>
        <p:spPr>
          <a:xfrm>
            <a:off x="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480"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481" name="PlaceHolder 4"/>
          <p:cNvSpPr>
            <a:spLocks noGrp="1"/>
          </p:cNvSpPr>
          <p:nvPr>
            <p:ph type="body"/>
          </p:nvPr>
        </p:nvSpPr>
        <p:spPr>
          <a:xfrm>
            <a:off x="624708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82"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483"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484"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485" name="PlaceHolder 4"/>
          <p:cNvSpPr>
            <a:spLocks noGrp="1"/>
          </p:cNvSpPr>
          <p:nvPr>
            <p:ph type="body"/>
          </p:nvPr>
        </p:nvSpPr>
        <p:spPr>
          <a:xfrm>
            <a:off x="0" y="358200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86"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487" name="PlaceHolder 2"/>
          <p:cNvSpPr>
            <a:spLocks noGrp="1"/>
          </p:cNvSpPr>
          <p:nvPr>
            <p:ph type="body"/>
          </p:nvPr>
        </p:nvSpPr>
        <p:spPr>
          <a:xfrm>
            <a:off x="0" y="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488" name="PlaceHolder 3"/>
          <p:cNvSpPr>
            <a:spLocks noGrp="1"/>
          </p:cNvSpPr>
          <p:nvPr>
            <p:ph type="body"/>
          </p:nvPr>
        </p:nvSpPr>
        <p:spPr>
          <a:xfrm>
            <a:off x="0" y="358200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89"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490"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491"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492" name="PlaceHolder 4"/>
          <p:cNvSpPr>
            <a:spLocks noGrp="1"/>
          </p:cNvSpPr>
          <p:nvPr>
            <p:ph type="body"/>
          </p:nvPr>
        </p:nvSpPr>
        <p:spPr>
          <a:xfrm>
            <a:off x="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493" name="PlaceHolder 5"/>
          <p:cNvSpPr>
            <a:spLocks noGrp="1"/>
          </p:cNvSpPr>
          <p:nvPr>
            <p:ph type="body"/>
          </p:nvPr>
        </p:nvSpPr>
        <p:spPr>
          <a:xfrm>
            <a:off x="624708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94"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495" name="PlaceHolder 2"/>
          <p:cNvSpPr>
            <a:spLocks noGrp="1"/>
          </p:cNvSpPr>
          <p:nvPr>
            <p:ph type="body"/>
          </p:nvPr>
        </p:nvSpPr>
        <p:spPr>
          <a:xfrm>
            <a:off x="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496" name="PlaceHolder 3"/>
          <p:cNvSpPr>
            <a:spLocks noGrp="1"/>
          </p:cNvSpPr>
          <p:nvPr>
            <p:ph type="body"/>
          </p:nvPr>
        </p:nvSpPr>
        <p:spPr>
          <a:xfrm>
            <a:off x="412200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497" name="PlaceHolder 4"/>
          <p:cNvSpPr>
            <a:spLocks noGrp="1"/>
          </p:cNvSpPr>
          <p:nvPr>
            <p:ph type="body"/>
          </p:nvPr>
        </p:nvSpPr>
        <p:spPr>
          <a:xfrm>
            <a:off x="824436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498" name="PlaceHolder 5"/>
          <p:cNvSpPr>
            <a:spLocks noGrp="1"/>
          </p:cNvSpPr>
          <p:nvPr>
            <p:ph type="body"/>
          </p:nvPr>
        </p:nvSpPr>
        <p:spPr>
          <a:xfrm>
            <a:off x="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499" name="PlaceHolder 6"/>
          <p:cNvSpPr>
            <a:spLocks noGrp="1"/>
          </p:cNvSpPr>
          <p:nvPr>
            <p:ph type="body"/>
          </p:nvPr>
        </p:nvSpPr>
        <p:spPr>
          <a:xfrm>
            <a:off x="412200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500" name="PlaceHolder 7"/>
          <p:cNvSpPr>
            <a:spLocks noGrp="1"/>
          </p:cNvSpPr>
          <p:nvPr>
            <p:ph type="body"/>
          </p:nvPr>
        </p:nvSpPr>
        <p:spPr>
          <a:xfrm>
            <a:off x="824436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4"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505" name="PlaceHolder 2"/>
          <p:cNvSpPr>
            <a:spLocks noGrp="1"/>
          </p:cNvSpPr>
          <p:nvPr>
            <p:ph type="subTitle"/>
          </p:nvPr>
        </p:nvSpPr>
        <p:spPr>
          <a:xfrm>
            <a:off x="0" y="0"/>
            <a:ext cx="12191760" cy="68576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6"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507" name="PlaceHolder 2"/>
          <p:cNvSpPr>
            <a:spLocks noGrp="1"/>
          </p:cNvSpPr>
          <p:nvPr>
            <p:ph type="body"/>
          </p:nvPr>
        </p:nvSpPr>
        <p:spPr>
          <a:xfrm>
            <a:off x="0" y="0"/>
            <a:ext cx="12191760" cy="68576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8"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509" name="PlaceHolder 2"/>
          <p:cNvSpPr>
            <a:spLocks noGrp="1"/>
          </p:cNvSpPr>
          <p:nvPr>
            <p:ph type="body"/>
          </p:nvPr>
        </p:nvSpPr>
        <p:spPr>
          <a:xfrm>
            <a:off x="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510" name="PlaceHolder 3"/>
          <p:cNvSpPr>
            <a:spLocks noGrp="1"/>
          </p:cNvSpPr>
          <p:nvPr>
            <p:ph type="body"/>
          </p:nvPr>
        </p:nvSpPr>
        <p:spPr>
          <a:xfrm>
            <a:off x="624708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1"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44" name="PlaceHolder 2"/>
          <p:cNvSpPr>
            <a:spLocks noGrp="1"/>
          </p:cNvSpPr>
          <p:nvPr>
            <p:ph type="body"/>
          </p:nvPr>
        </p:nvSpPr>
        <p:spPr>
          <a:xfrm>
            <a:off x="0" y="0"/>
            <a:ext cx="12191760" cy="68576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12" name="PlaceHolder 1"/>
          <p:cNvSpPr>
            <a:spLocks noGrp="1"/>
          </p:cNvSpPr>
          <p:nvPr>
            <p:ph type="subTitle"/>
          </p:nvPr>
        </p:nvSpPr>
        <p:spPr>
          <a:xfrm>
            <a:off x="1523880" y="1122480"/>
            <a:ext cx="9143640" cy="110685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3"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514"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515" name="PlaceHolder 3"/>
          <p:cNvSpPr>
            <a:spLocks noGrp="1"/>
          </p:cNvSpPr>
          <p:nvPr>
            <p:ph type="body"/>
          </p:nvPr>
        </p:nvSpPr>
        <p:spPr>
          <a:xfrm>
            <a:off x="624708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516" name="PlaceHolder 4"/>
          <p:cNvSpPr>
            <a:spLocks noGrp="1"/>
          </p:cNvSpPr>
          <p:nvPr>
            <p:ph type="body"/>
          </p:nvPr>
        </p:nvSpPr>
        <p:spPr>
          <a:xfrm>
            <a:off x="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17"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518" name="PlaceHolder 2"/>
          <p:cNvSpPr>
            <a:spLocks noGrp="1"/>
          </p:cNvSpPr>
          <p:nvPr>
            <p:ph type="body"/>
          </p:nvPr>
        </p:nvSpPr>
        <p:spPr>
          <a:xfrm>
            <a:off x="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519"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520" name="PlaceHolder 4"/>
          <p:cNvSpPr>
            <a:spLocks noGrp="1"/>
          </p:cNvSpPr>
          <p:nvPr>
            <p:ph type="body"/>
          </p:nvPr>
        </p:nvSpPr>
        <p:spPr>
          <a:xfrm>
            <a:off x="624708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21"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522"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523"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524" name="PlaceHolder 4"/>
          <p:cNvSpPr>
            <a:spLocks noGrp="1"/>
          </p:cNvSpPr>
          <p:nvPr>
            <p:ph type="body"/>
          </p:nvPr>
        </p:nvSpPr>
        <p:spPr>
          <a:xfrm>
            <a:off x="0" y="358200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25"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526" name="PlaceHolder 2"/>
          <p:cNvSpPr>
            <a:spLocks noGrp="1"/>
          </p:cNvSpPr>
          <p:nvPr>
            <p:ph type="body"/>
          </p:nvPr>
        </p:nvSpPr>
        <p:spPr>
          <a:xfrm>
            <a:off x="0" y="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527" name="PlaceHolder 3"/>
          <p:cNvSpPr>
            <a:spLocks noGrp="1"/>
          </p:cNvSpPr>
          <p:nvPr>
            <p:ph type="body"/>
          </p:nvPr>
        </p:nvSpPr>
        <p:spPr>
          <a:xfrm>
            <a:off x="0" y="358200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28"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529"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530"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531" name="PlaceHolder 4"/>
          <p:cNvSpPr>
            <a:spLocks noGrp="1"/>
          </p:cNvSpPr>
          <p:nvPr>
            <p:ph type="body"/>
          </p:nvPr>
        </p:nvSpPr>
        <p:spPr>
          <a:xfrm>
            <a:off x="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532" name="PlaceHolder 5"/>
          <p:cNvSpPr>
            <a:spLocks noGrp="1"/>
          </p:cNvSpPr>
          <p:nvPr>
            <p:ph type="body"/>
          </p:nvPr>
        </p:nvSpPr>
        <p:spPr>
          <a:xfrm>
            <a:off x="624708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33"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534" name="PlaceHolder 2"/>
          <p:cNvSpPr>
            <a:spLocks noGrp="1"/>
          </p:cNvSpPr>
          <p:nvPr>
            <p:ph type="body"/>
          </p:nvPr>
        </p:nvSpPr>
        <p:spPr>
          <a:xfrm>
            <a:off x="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535" name="PlaceHolder 3"/>
          <p:cNvSpPr>
            <a:spLocks noGrp="1"/>
          </p:cNvSpPr>
          <p:nvPr>
            <p:ph type="body"/>
          </p:nvPr>
        </p:nvSpPr>
        <p:spPr>
          <a:xfrm>
            <a:off x="412200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536" name="PlaceHolder 4"/>
          <p:cNvSpPr>
            <a:spLocks noGrp="1"/>
          </p:cNvSpPr>
          <p:nvPr>
            <p:ph type="body"/>
          </p:nvPr>
        </p:nvSpPr>
        <p:spPr>
          <a:xfrm>
            <a:off x="824436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537" name="PlaceHolder 5"/>
          <p:cNvSpPr>
            <a:spLocks noGrp="1"/>
          </p:cNvSpPr>
          <p:nvPr>
            <p:ph type="body"/>
          </p:nvPr>
        </p:nvSpPr>
        <p:spPr>
          <a:xfrm>
            <a:off x="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538" name="PlaceHolder 6"/>
          <p:cNvSpPr>
            <a:spLocks noGrp="1"/>
          </p:cNvSpPr>
          <p:nvPr>
            <p:ph type="body"/>
          </p:nvPr>
        </p:nvSpPr>
        <p:spPr>
          <a:xfrm>
            <a:off x="412200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539" name="PlaceHolder 7"/>
          <p:cNvSpPr>
            <a:spLocks noGrp="1"/>
          </p:cNvSpPr>
          <p:nvPr>
            <p:ph type="body"/>
          </p:nvPr>
        </p:nvSpPr>
        <p:spPr>
          <a:xfrm>
            <a:off x="824436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42"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543" name="PlaceHolder 2"/>
          <p:cNvSpPr>
            <a:spLocks noGrp="1"/>
          </p:cNvSpPr>
          <p:nvPr>
            <p:ph type="subTitle"/>
          </p:nvPr>
        </p:nvSpPr>
        <p:spPr>
          <a:xfrm>
            <a:off x="0" y="0"/>
            <a:ext cx="12191760" cy="68576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44"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545" name="PlaceHolder 2"/>
          <p:cNvSpPr>
            <a:spLocks noGrp="1"/>
          </p:cNvSpPr>
          <p:nvPr>
            <p:ph type="body"/>
          </p:nvPr>
        </p:nvSpPr>
        <p:spPr>
          <a:xfrm>
            <a:off x="0" y="0"/>
            <a:ext cx="12191760" cy="68576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46" name="PlaceHolder 2"/>
          <p:cNvSpPr>
            <a:spLocks noGrp="1"/>
          </p:cNvSpPr>
          <p:nvPr>
            <p:ph type="body"/>
          </p:nvPr>
        </p:nvSpPr>
        <p:spPr>
          <a:xfrm>
            <a:off x="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47" name="PlaceHolder 3"/>
          <p:cNvSpPr>
            <a:spLocks noGrp="1"/>
          </p:cNvSpPr>
          <p:nvPr>
            <p:ph type="body"/>
          </p:nvPr>
        </p:nvSpPr>
        <p:spPr>
          <a:xfrm>
            <a:off x="624708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46"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547" name="PlaceHolder 2"/>
          <p:cNvSpPr>
            <a:spLocks noGrp="1"/>
          </p:cNvSpPr>
          <p:nvPr>
            <p:ph type="body"/>
          </p:nvPr>
        </p:nvSpPr>
        <p:spPr>
          <a:xfrm>
            <a:off x="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548" name="PlaceHolder 3"/>
          <p:cNvSpPr>
            <a:spLocks noGrp="1"/>
          </p:cNvSpPr>
          <p:nvPr>
            <p:ph type="body"/>
          </p:nvPr>
        </p:nvSpPr>
        <p:spPr>
          <a:xfrm>
            <a:off x="624708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49"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50" name="PlaceHolder 1"/>
          <p:cNvSpPr>
            <a:spLocks noGrp="1"/>
          </p:cNvSpPr>
          <p:nvPr>
            <p:ph type="subTitle"/>
          </p:nvPr>
        </p:nvSpPr>
        <p:spPr>
          <a:xfrm>
            <a:off x="1523880" y="1122480"/>
            <a:ext cx="9143640" cy="110685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1"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552"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553" name="PlaceHolder 3"/>
          <p:cNvSpPr>
            <a:spLocks noGrp="1"/>
          </p:cNvSpPr>
          <p:nvPr>
            <p:ph type="body"/>
          </p:nvPr>
        </p:nvSpPr>
        <p:spPr>
          <a:xfrm>
            <a:off x="624708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554" name="PlaceHolder 4"/>
          <p:cNvSpPr>
            <a:spLocks noGrp="1"/>
          </p:cNvSpPr>
          <p:nvPr>
            <p:ph type="body"/>
          </p:nvPr>
        </p:nvSpPr>
        <p:spPr>
          <a:xfrm>
            <a:off x="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5"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556" name="PlaceHolder 2"/>
          <p:cNvSpPr>
            <a:spLocks noGrp="1"/>
          </p:cNvSpPr>
          <p:nvPr>
            <p:ph type="body"/>
          </p:nvPr>
        </p:nvSpPr>
        <p:spPr>
          <a:xfrm>
            <a:off x="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557"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558" name="PlaceHolder 4"/>
          <p:cNvSpPr>
            <a:spLocks noGrp="1"/>
          </p:cNvSpPr>
          <p:nvPr>
            <p:ph type="body"/>
          </p:nvPr>
        </p:nvSpPr>
        <p:spPr>
          <a:xfrm>
            <a:off x="624708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59"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560"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561"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562" name="PlaceHolder 4"/>
          <p:cNvSpPr>
            <a:spLocks noGrp="1"/>
          </p:cNvSpPr>
          <p:nvPr>
            <p:ph type="body"/>
          </p:nvPr>
        </p:nvSpPr>
        <p:spPr>
          <a:xfrm>
            <a:off x="0" y="358200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63"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564" name="PlaceHolder 2"/>
          <p:cNvSpPr>
            <a:spLocks noGrp="1"/>
          </p:cNvSpPr>
          <p:nvPr>
            <p:ph type="body"/>
          </p:nvPr>
        </p:nvSpPr>
        <p:spPr>
          <a:xfrm>
            <a:off x="0" y="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565" name="PlaceHolder 3"/>
          <p:cNvSpPr>
            <a:spLocks noGrp="1"/>
          </p:cNvSpPr>
          <p:nvPr>
            <p:ph type="body"/>
          </p:nvPr>
        </p:nvSpPr>
        <p:spPr>
          <a:xfrm>
            <a:off x="0" y="358200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66"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567"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568"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569" name="PlaceHolder 4"/>
          <p:cNvSpPr>
            <a:spLocks noGrp="1"/>
          </p:cNvSpPr>
          <p:nvPr>
            <p:ph type="body"/>
          </p:nvPr>
        </p:nvSpPr>
        <p:spPr>
          <a:xfrm>
            <a:off x="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570" name="PlaceHolder 5"/>
          <p:cNvSpPr>
            <a:spLocks noGrp="1"/>
          </p:cNvSpPr>
          <p:nvPr>
            <p:ph type="body"/>
          </p:nvPr>
        </p:nvSpPr>
        <p:spPr>
          <a:xfrm>
            <a:off x="624708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71"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572" name="PlaceHolder 2"/>
          <p:cNvSpPr>
            <a:spLocks noGrp="1"/>
          </p:cNvSpPr>
          <p:nvPr>
            <p:ph type="body"/>
          </p:nvPr>
        </p:nvSpPr>
        <p:spPr>
          <a:xfrm>
            <a:off x="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573" name="PlaceHolder 3"/>
          <p:cNvSpPr>
            <a:spLocks noGrp="1"/>
          </p:cNvSpPr>
          <p:nvPr>
            <p:ph type="body"/>
          </p:nvPr>
        </p:nvSpPr>
        <p:spPr>
          <a:xfrm>
            <a:off x="412200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574" name="PlaceHolder 4"/>
          <p:cNvSpPr>
            <a:spLocks noGrp="1"/>
          </p:cNvSpPr>
          <p:nvPr>
            <p:ph type="body"/>
          </p:nvPr>
        </p:nvSpPr>
        <p:spPr>
          <a:xfrm>
            <a:off x="824436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575" name="PlaceHolder 5"/>
          <p:cNvSpPr>
            <a:spLocks noGrp="1"/>
          </p:cNvSpPr>
          <p:nvPr>
            <p:ph type="body"/>
          </p:nvPr>
        </p:nvSpPr>
        <p:spPr>
          <a:xfrm>
            <a:off x="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576" name="PlaceHolder 6"/>
          <p:cNvSpPr>
            <a:spLocks noGrp="1"/>
          </p:cNvSpPr>
          <p:nvPr>
            <p:ph type="body"/>
          </p:nvPr>
        </p:nvSpPr>
        <p:spPr>
          <a:xfrm>
            <a:off x="412200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577" name="PlaceHolder 7"/>
          <p:cNvSpPr>
            <a:spLocks noGrp="1"/>
          </p:cNvSpPr>
          <p:nvPr>
            <p:ph type="body"/>
          </p:nvPr>
        </p:nvSpPr>
        <p:spPr>
          <a:xfrm>
            <a:off x="824436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8"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9" name="PlaceHolder 1"/>
          <p:cNvSpPr>
            <a:spLocks noGrp="1"/>
          </p:cNvSpPr>
          <p:nvPr>
            <p:ph type="subTitle"/>
          </p:nvPr>
        </p:nvSpPr>
        <p:spPr>
          <a:xfrm>
            <a:off x="1523880" y="1122480"/>
            <a:ext cx="9143640" cy="110685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51"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52" name="PlaceHolder 3"/>
          <p:cNvSpPr>
            <a:spLocks noGrp="1"/>
          </p:cNvSpPr>
          <p:nvPr>
            <p:ph type="body"/>
          </p:nvPr>
        </p:nvSpPr>
        <p:spPr>
          <a:xfrm>
            <a:off x="624708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53" name="PlaceHolder 4"/>
          <p:cNvSpPr>
            <a:spLocks noGrp="1"/>
          </p:cNvSpPr>
          <p:nvPr>
            <p:ph type="body"/>
          </p:nvPr>
        </p:nvSpPr>
        <p:spPr>
          <a:xfrm>
            <a:off x="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3" name="PlaceHolder 2"/>
          <p:cNvSpPr>
            <a:spLocks noGrp="1"/>
          </p:cNvSpPr>
          <p:nvPr>
            <p:ph type="subTitle"/>
          </p:nvPr>
        </p:nvSpPr>
        <p:spPr>
          <a:xfrm>
            <a:off x="0" y="0"/>
            <a:ext cx="12191760" cy="68576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55" name="PlaceHolder 2"/>
          <p:cNvSpPr>
            <a:spLocks noGrp="1"/>
          </p:cNvSpPr>
          <p:nvPr>
            <p:ph type="body"/>
          </p:nvPr>
        </p:nvSpPr>
        <p:spPr>
          <a:xfrm>
            <a:off x="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56"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57" name="PlaceHolder 4"/>
          <p:cNvSpPr>
            <a:spLocks noGrp="1"/>
          </p:cNvSpPr>
          <p:nvPr>
            <p:ph type="body"/>
          </p:nvPr>
        </p:nvSpPr>
        <p:spPr>
          <a:xfrm>
            <a:off x="624708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59"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60"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61" name="PlaceHolder 4"/>
          <p:cNvSpPr>
            <a:spLocks noGrp="1"/>
          </p:cNvSpPr>
          <p:nvPr>
            <p:ph type="body"/>
          </p:nvPr>
        </p:nvSpPr>
        <p:spPr>
          <a:xfrm>
            <a:off x="0" y="358200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63" name="PlaceHolder 2"/>
          <p:cNvSpPr>
            <a:spLocks noGrp="1"/>
          </p:cNvSpPr>
          <p:nvPr>
            <p:ph type="body"/>
          </p:nvPr>
        </p:nvSpPr>
        <p:spPr>
          <a:xfrm>
            <a:off x="0" y="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64" name="PlaceHolder 3"/>
          <p:cNvSpPr>
            <a:spLocks noGrp="1"/>
          </p:cNvSpPr>
          <p:nvPr>
            <p:ph type="body"/>
          </p:nvPr>
        </p:nvSpPr>
        <p:spPr>
          <a:xfrm>
            <a:off x="0" y="358200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66"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67"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68" name="PlaceHolder 4"/>
          <p:cNvSpPr>
            <a:spLocks noGrp="1"/>
          </p:cNvSpPr>
          <p:nvPr>
            <p:ph type="body"/>
          </p:nvPr>
        </p:nvSpPr>
        <p:spPr>
          <a:xfrm>
            <a:off x="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69" name="PlaceHolder 5"/>
          <p:cNvSpPr>
            <a:spLocks noGrp="1"/>
          </p:cNvSpPr>
          <p:nvPr>
            <p:ph type="body"/>
          </p:nvPr>
        </p:nvSpPr>
        <p:spPr>
          <a:xfrm>
            <a:off x="624708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71" name="PlaceHolder 2"/>
          <p:cNvSpPr>
            <a:spLocks noGrp="1"/>
          </p:cNvSpPr>
          <p:nvPr>
            <p:ph type="body"/>
          </p:nvPr>
        </p:nvSpPr>
        <p:spPr>
          <a:xfrm>
            <a:off x="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72" name="PlaceHolder 3"/>
          <p:cNvSpPr>
            <a:spLocks noGrp="1"/>
          </p:cNvSpPr>
          <p:nvPr>
            <p:ph type="body"/>
          </p:nvPr>
        </p:nvSpPr>
        <p:spPr>
          <a:xfrm>
            <a:off x="412200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73" name="PlaceHolder 4"/>
          <p:cNvSpPr>
            <a:spLocks noGrp="1"/>
          </p:cNvSpPr>
          <p:nvPr>
            <p:ph type="body"/>
          </p:nvPr>
        </p:nvSpPr>
        <p:spPr>
          <a:xfrm>
            <a:off x="824436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74" name="PlaceHolder 5"/>
          <p:cNvSpPr>
            <a:spLocks noGrp="1"/>
          </p:cNvSpPr>
          <p:nvPr>
            <p:ph type="body"/>
          </p:nvPr>
        </p:nvSpPr>
        <p:spPr>
          <a:xfrm>
            <a:off x="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75" name="PlaceHolder 6"/>
          <p:cNvSpPr>
            <a:spLocks noGrp="1"/>
          </p:cNvSpPr>
          <p:nvPr>
            <p:ph type="body"/>
          </p:nvPr>
        </p:nvSpPr>
        <p:spPr>
          <a:xfrm>
            <a:off x="412200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76" name="PlaceHolder 7"/>
          <p:cNvSpPr>
            <a:spLocks noGrp="1"/>
          </p:cNvSpPr>
          <p:nvPr>
            <p:ph type="body"/>
          </p:nvPr>
        </p:nvSpPr>
        <p:spPr>
          <a:xfrm>
            <a:off x="824436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9"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80" name="PlaceHolder 2"/>
          <p:cNvSpPr>
            <a:spLocks noGrp="1"/>
          </p:cNvSpPr>
          <p:nvPr>
            <p:ph type="subTitle"/>
          </p:nvPr>
        </p:nvSpPr>
        <p:spPr>
          <a:xfrm>
            <a:off x="0" y="0"/>
            <a:ext cx="12191760" cy="68576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82" name="PlaceHolder 2"/>
          <p:cNvSpPr>
            <a:spLocks noGrp="1"/>
          </p:cNvSpPr>
          <p:nvPr>
            <p:ph type="body"/>
          </p:nvPr>
        </p:nvSpPr>
        <p:spPr>
          <a:xfrm>
            <a:off x="0" y="0"/>
            <a:ext cx="12191760" cy="68576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84" name="PlaceHolder 2"/>
          <p:cNvSpPr>
            <a:spLocks noGrp="1"/>
          </p:cNvSpPr>
          <p:nvPr>
            <p:ph type="body"/>
          </p:nvPr>
        </p:nvSpPr>
        <p:spPr>
          <a:xfrm>
            <a:off x="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85" name="PlaceHolder 3"/>
          <p:cNvSpPr>
            <a:spLocks noGrp="1"/>
          </p:cNvSpPr>
          <p:nvPr>
            <p:ph type="body"/>
          </p:nvPr>
        </p:nvSpPr>
        <p:spPr>
          <a:xfrm>
            <a:off x="624708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6"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5" name="PlaceHolder 2"/>
          <p:cNvSpPr>
            <a:spLocks noGrp="1"/>
          </p:cNvSpPr>
          <p:nvPr>
            <p:ph type="body"/>
          </p:nvPr>
        </p:nvSpPr>
        <p:spPr>
          <a:xfrm>
            <a:off x="0" y="0"/>
            <a:ext cx="12191760" cy="68576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7" name="PlaceHolder 1"/>
          <p:cNvSpPr>
            <a:spLocks noGrp="1"/>
          </p:cNvSpPr>
          <p:nvPr>
            <p:ph type="subTitle"/>
          </p:nvPr>
        </p:nvSpPr>
        <p:spPr>
          <a:xfrm>
            <a:off x="1523880" y="1122480"/>
            <a:ext cx="9143640" cy="110685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89"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90" name="PlaceHolder 3"/>
          <p:cNvSpPr>
            <a:spLocks noGrp="1"/>
          </p:cNvSpPr>
          <p:nvPr>
            <p:ph type="body"/>
          </p:nvPr>
        </p:nvSpPr>
        <p:spPr>
          <a:xfrm>
            <a:off x="624708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91" name="PlaceHolder 4"/>
          <p:cNvSpPr>
            <a:spLocks noGrp="1"/>
          </p:cNvSpPr>
          <p:nvPr>
            <p:ph type="body"/>
          </p:nvPr>
        </p:nvSpPr>
        <p:spPr>
          <a:xfrm>
            <a:off x="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93" name="PlaceHolder 2"/>
          <p:cNvSpPr>
            <a:spLocks noGrp="1"/>
          </p:cNvSpPr>
          <p:nvPr>
            <p:ph type="body"/>
          </p:nvPr>
        </p:nvSpPr>
        <p:spPr>
          <a:xfrm>
            <a:off x="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94"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95" name="PlaceHolder 4"/>
          <p:cNvSpPr>
            <a:spLocks noGrp="1"/>
          </p:cNvSpPr>
          <p:nvPr>
            <p:ph type="body"/>
          </p:nvPr>
        </p:nvSpPr>
        <p:spPr>
          <a:xfrm>
            <a:off x="624708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97"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98"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99" name="PlaceHolder 4"/>
          <p:cNvSpPr>
            <a:spLocks noGrp="1"/>
          </p:cNvSpPr>
          <p:nvPr>
            <p:ph type="body"/>
          </p:nvPr>
        </p:nvSpPr>
        <p:spPr>
          <a:xfrm>
            <a:off x="0" y="358200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01" name="PlaceHolder 2"/>
          <p:cNvSpPr>
            <a:spLocks noGrp="1"/>
          </p:cNvSpPr>
          <p:nvPr>
            <p:ph type="body"/>
          </p:nvPr>
        </p:nvSpPr>
        <p:spPr>
          <a:xfrm>
            <a:off x="0" y="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02" name="PlaceHolder 3"/>
          <p:cNvSpPr>
            <a:spLocks noGrp="1"/>
          </p:cNvSpPr>
          <p:nvPr>
            <p:ph type="body"/>
          </p:nvPr>
        </p:nvSpPr>
        <p:spPr>
          <a:xfrm>
            <a:off x="0" y="358200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04"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05"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06" name="PlaceHolder 4"/>
          <p:cNvSpPr>
            <a:spLocks noGrp="1"/>
          </p:cNvSpPr>
          <p:nvPr>
            <p:ph type="body"/>
          </p:nvPr>
        </p:nvSpPr>
        <p:spPr>
          <a:xfrm>
            <a:off x="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07" name="PlaceHolder 5"/>
          <p:cNvSpPr>
            <a:spLocks noGrp="1"/>
          </p:cNvSpPr>
          <p:nvPr>
            <p:ph type="body"/>
          </p:nvPr>
        </p:nvSpPr>
        <p:spPr>
          <a:xfrm>
            <a:off x="624708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09" name="PlaceHolder 2"/>
          <p:cNvSpPr>
            <a:spLocks noGrp="1"/>
          </p:cNvSpPr>
          <p:nvPr>
            <p:ph type="body"/>
          </p:nvPr>
        </p:nvSpPr>
        <p:spPr>
          <a:xfrm>
            <a:off x="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10" name="PlaceHolder 3"/>
          <p:cNvSpPr>
            <a:spLocks noGrp="1"/>
          </p:cNvSpPr>
          <p:nvPr>
            <p:ph type="body"/>
          </p:nvPr>
        </p:nvSpPr>
        <p:spPr>
          <a:xfrm>
            <a:off x="412200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11" name="PlaceHolder 4"/>
          <p:cNvSpPr>
            <a:spLocks noGrp="1"/>
          </p:cNvSpPr>
          <p:nvPr>
            <p:ph type="body"/>
          </p:nvPr>
        </p:nvSpPr>
        <p:spPr>
          <a:xfrm>
            <a:off x="824436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12" name="PlaceHolder 5"/>
          <p:cNvSpPr>
            <a:spLocks noGrp="1"/>
          </p:cNvSpPr>
          <p:nvPr>
            <p:ph type="body"/>
          </p:nvPr>
        </p:nvSpPr>
        <p:spPr>
          <a:xfrm>
            <a:off x="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13" name="PlaceHolder 6"/>
          <p:cNvSpPr>
            <a:spLocks noGrp="1"/>
          </p:cNvSpPr>
          <p:nvPr>
            <p:ph type="body"/>
          </p:nvPr>
        </p:nvSpPr>
        <p:spPr>
          <a:xfrm>
            <a:off x="412200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14" name="PlaceHolder 7"/>
          <p:cNvSpPr>
            <a:spLocks noGrp="1"/>
          </p:cNvSpPr>
          <p:nvPr>
            <p:ph type="body"/>
          </p:nvPr>
        </p:nvSpPr>
        <p:spPr>
          <a:xfrm>
            <a:off x="824436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8"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19" name="PlaceHolder 2"/>
          <p:cNvSpPr>
            <a:spLocks noGrp="1"/>
          </p:cNvSpPr>
          <p:nvPr>
            <p:ph type="subTitle"/>
          </p:nvPr>
        </p:nvSpPr>
        <p:spPr>
          <a:xfrm>
            <a:off x="0" y="0"/>
            <a:ext cx="12191760" cy="68576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21" name="PlaceHolder 2"/>
          <p:cNvSpPr>
            <a:spLocks noGrp="1"/>
          </p:cNvSpPr>
          <p:nvPr>
            <p:ph type="body"/>
          </p:nvPr>
        </p:nvSpPr>
        <p:spPr>
          <a:xfrm>
            <a:off x="0" y="0"/>
            <a:ext cx="12191760" cy="68576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7" name="PlaceHolder 2"/>
          <p:cNvSpPr>
            <a:spLocks noGrp="1"/>
          </p:cNvSpPr>
          <p:nvPr>
            <p:ph type="body"/>
          </p:nvPr>
        </p:nvSpPr>
        <p:spPr>
          <a:xfrm>
            <a:off x="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8" name="PlaceHolder 3"/>
          <p:cNvSpPr>
            <a:spLocks noGrp="1"/>
          </p:cNvSpPr>
          <p:nvPr>
            <p:ph type="body"/>
          </p:nvPr>
        </p:nvSpPr>
        <p:spPr>
          <a:xfrm>
            <a:off x="624708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23" name="PlaceHolder 2"/>
          <p:cNvSpPr>
            <a:spLocks noGrp="1"/>
          </p:cNvSpPr>
          <p:nvPr>
            <p:ph type="body"/>
          </p:nvPr>
        </p:nvSpPr>
        <p:spPr>
          <a:xfrm>
            <a:off x="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124" name="PlaceHolder 3"/>
          <p:cNvSpPr>
            <a:spLocks noGrp="1"/>
          </p:cNvSpPr>
          <p:nvPr>
            <p:ph type="body"/>
          </p:nvPr>
        </p:nvSpPr>
        <p:spPr>
          <a:xfrm>
            <a:off x="624708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5"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6" name="PlaceHolder 1"/>
          <p:cNvSpPr>
            <a:spLocks noGrp="1"/>
          </p:cNvSpPr>
          <p:nvPr>
            <p:ph type="subTitle"/>
          </p:nvPr>
        </p:nvSpPr>
        <p:spPr>
          <a:xfrm>
            <a:off x="1523880" y="1122480"/>
            <a:ext cx="9143640" cy="110685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28"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29" name="PlaceHolder 3"/>
          <p:cNvSpPr>
            <a:spLocks noGrp="1"/>
          </p:cNvSpPr>
          <p:nvPr>
            <p:ph type="body"/>
          </p:nvPr>
        </p:nvSpPr>
        <p:spPr>
          <a:xfrm>
            <a:off x="624708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130" name="PlaceHolder 4"/>
          <p:cNvSpPr>
            <a:spLocks noGrp="1"/>
          </p:cNvSpPr>
          <p:nvPr>
            <p:ph type="body"/>
          </p:nvPr>
        </p:nvSpPr>
        <p:spPr>
          <a:xfrm>
            <a:off x="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32" name="PlaceHolder 2"/>
          <p:cNvSpPr>
            <a:spLocks noGrp="1"/>
          </p:cNvSpPr>
          <p:nvPr>
            <p:ph type="body"/>
          </p:nvPr>
        </p:nvSpPr>
        <p:spPr>
          <a:xfrm>
            <a:off x="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133"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34" name="PlaceHolder 4"/>
          <p:cNvSpPr>
            <a:spLocks noGrp="1"/>
          </p:cNvSpPr>
          <p:nvPr>
            <p:ph type="body"/>
          </p:nvPr>
        </p:nvSpPr>
        <p:spPr>
          <a:xfrm>
            <a:off x="624708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36"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37"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38" name="PlaceHolder 4"/>
          <p:cNvSpPr>
            <a:spLocks noGrp="1"/>
          </p:cNvSpPr>
          <p:nvPr>
            <p:ph type="body"/>
          </p:nvPr>
        </p:nvSpPr>
        <p:spPr>
          <a:xfrm>
            <a:off x="0" y="358200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40" name="PlaceHolder 2"/>
          <p:cNvSpPr>
            <a:spLocks noGrp="1"/>
          </p:cNvSpPr>
          <p:nvPr>
            <p:ph type="body"/>
          </p:nvPr>
        </p:nvSpPr>
        <p:spPr>
          <a:xfrm>
            <a:off x="0" y="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41" name="PlaceHolder 3"/>
          <p:cNvSpPr>
            <a:spLocks noGrp="1"/>
          </p:cNvSpPr>
          <p:nvPr>
            <p:ph type="body"/>
          </p:nvPr>
        </p:nvSpPr>
        <p:spPr>
          <a:xfrm>
            <a:off x="0" y="358200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43"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44"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45" name="PlaceHolder 4"/>
          <p:cNvSpPr>
            <a:spLocks noGrp="1"/>
          </p:cNvSpPr>
          <p:nvPr>
            <p:ph type="body"/>
          </p:nvPr>
        </p:nvSpPr>
        <p:spPr>
          <a:xfrm>
            <a:off x="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46" name="PlaceHolder 5"/>
          <p:cNvSpPr>
            <a:spLocks noGrp="1"/>
          </p:cNvSpPr>
          <p:nvPr>
            <p:ph type="body"/>
          </p:nvPr>
        </p:nvSpPr>
        <p:spPr>
          <a:xfrm>
            <a:off x="624708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48" name="PlaceHolder 2"/>
          <p:cNvSpPr>
            <a:spLocks noGrp="1"/>
          </p:cNvSpPr>
          <p:nvPr>
            <p:ph type="body"/>
          </p:nvPr>
        </p:nvSpPr>
        <p:spPr>
          <a:xfrm>
            <a:off x="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49" name="PlaceHolder 3"/>
          <p:cNvSpPr>
            <a:spLocks noGrp="1"/>
          </p:cNvSpPr>
          <p:nvPr>
            <p:ph type="body"/>
          </p:nvPr>
        </p:nvSpPr>
        <p:spPr>
          <a:xfrm>
            <a:off x="412200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50" name="PlaceHolder 4"/>
          <p:cNvSpPr>
            <a:spLocks noGrp="1"/>
          </p:cNvSpPr>
          <p:nvPr>
            <p:ph type="body"/>
          </p:nvPr>
        </p:nvSpPr>
        <p:spPr>
          <a:xfrm>
            <a:off x="824436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51" name="PlaceHolder 5"/>
          <p:cNvSpPr>
            <a:spLocks noGrp="1"/>
          </p:cNvSpPr>
          <p:nvPr>
            <p:ph type="body"/>
          </p:nvPr>
        </p:nvSpPr>
        <p:spPr>
          <a:xfrm>
            <a:off x="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52" name="PlaceHolder 6"/>
          <p:cNvSpPr>
            <a:spLocks noGrp="1"/>
          </p:cNvSpPr>
          <p:nvPr>
            <p:ph type="body"/>
          </p:nvPr>
        </p:nvSpPr>
        <p:spPr>
          <a:xfrm>
            <a:off x="412200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53" name="PlaceHolder 7"/>
          <p:cNvSpPr>
            <a:spLocks noGrp="1"/>
          </p:cNvSpPr>
          <p:nvPr>
            <p:ph type="body"/>
          </p:nvPr>
        </p:nvSpPr>
        <p:spPr>
          <a:xfrm>
            <a:off x="824436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6"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57" name="PlaceHolder 2"/>
          <p:cNvSpPr>
            <a:spLocks noGrp="1"/>
          </p:cNvSpPr>
          <p:nvPr>
            <p:ph type="subTitle"/>
          </p:nvPr>
        </p:nvSpPr>
        <p:spPr>
          <a:xfrm>
            <a:off x="0" y="0"/>
            <a:ext cx="12191760" cy="68576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59" name="PlaceHolder 2"/>
          <p:cNvSpPr>
            <a:spLocks noGrp="1"/>
          </p:cNvSpPr>
          <p:nvPr>
            <p:ph type="body"/>
          </p:nvPr>
        </p:nvSpPr>
        <p:spPr>
          <a:xfrm>
            <a:off x="0" y="0"/>
            <a:ext cx="12191760" cy="68576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0"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61" name="PlaceHolder 2"/>
          <p:cNvSpPr>
            <a:spLocks noGrp="1"/>
          </p:cNvSpPr>
          <p:nvPr>
            <p:ph type="body"/>
          </p:nvPr>
        </p:nvSpPr>
        <p:spPr>
          <a:xfrm>
            <a:off x="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162" name="PlaceHolder 3"/>
          <p:cNvSpPr>
            <a:spLocks noGrp="1"/>
          </p:cNvSpPr>
          <p:nvPr>
            <p:ph type="body"/>
          </p:nvPr>
        </p:nvSpPr>
        <p:spPr>
          <a:xfrm>
            <a:off x="624708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3"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4" name="PlaceHolder 1"/>
          <p:cNvSpPr>
            <a:spLocks noGrp="1"/>
          </p:cNvSpPr>
          <p:nvPr>
            <p:ph type="subTitle"/>
          </p:nvPr>
        </p:nvSpPr>
        <p:spPr>
          <a:xfrm>
            <a:off x="1523880" y="1122480"/>
            <a:ext cx="9143640" cy="110685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66"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67" name="PlaceHolder 3"/>
          <p:cNvSpPr>
            <a:spLocks noGrp="1"/>
          </p:cNvSpPr>
          <p:nvPr>
            <p:ph type="body"/>
          </p:nvPr>
        </p:nvSpPr>
        <p:spPr>
          <a:xfrm>
            <a:off x="624708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168" name="PlaceHolder 4"/>
          <p:cNvSpPr>
            <a:spLocks noGrp="1"/>
          </p:cNvSpPr>
          <p:nvPr>
            <p:ph type="body"/>
          </p:nvPr>
        </p:nvSpPr>
        <p:spPr>
          <a:xfrm>
            <a:off x="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70" name="PlaceHolder 2"/>
          <p:cNvSpPr>
            <a:spLocks noGrp="1"/>
          </p:cNvSpPr>
          <p:nvPr>
            <p:ph type="body"/>
          </p:nvPr>
        </p:nvSpPr>
        <p:spPr>
          <a:xfrm>
            <a:off x="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171"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72" name="PlaceHolder 4"/>
          <p:cNvSpPr>
            <a:spLocks noGrp="1"/>
          </p:cNvSpPr>
          <p:nvPr>
            <p:ph type="body"/>
          </p:nvPr>
        </p:nvSpPr>
        <p:spPr>
          <a:xfrm>
            <a:off x="624708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74"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75"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76" name="PlaceHolder 4"/>
          <p:cNvSpPr>
            <a:spLocks noGrp="1"/>
          </p:cNvSpPr>
          <p:nvPr>
            <p:ph type="body"/>
          </p:nvPr>
        </p:nvSpPr>
        <p:spPr>
          <a:xfrm>
            <a:off x="0" y="358200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78" name="PlaceHolder 2"/>
          <p:cNvSpPr>
            <a:spLocks noGrp="1"/>
          </p:cNvSpPr>
          <p:nvPr>
            <p:ph type="body"/>
          </p:nvPr>
        </p:nvSpPr>
        <p:spPr>
          <a:xfrm>
            <a:off x="0" y="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79" name="PlaceHolder 3"/>
          <p:cNvSpPr>
            <a:spLocks noGrp="1"/>
          </p:cNvSpPr>
          <p:nvPr>
            <p:ph type="body"/>
          </p:nvPr>
        </p:nvSpPr>
        <p:spPr>
          <a:xfrm>
            <a:off x="0" y="358200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81"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82"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83" name="PlaceHolder 4"/>
          <p:cNvSpPr>
            <a:spLocks noGrp="1"/>
          </p:cNvSpPr>
          <p:nvPr>
            <p:ph type="body"/>
          </p:nvPr>
        </p:nvSpPr>
        <p:spPr>
          <a:xfrm>
            <a:off x="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84" name="PlaceHolder 5"/>
          <p:cNvSpPr>
            <a:spLocks noGrp="1"/>
          </p:cNvSpPr>
          <p:nvPr>
            <p:ph type="body"/>
          </p:nvPr>
        </p:nvSpPr>
        <p:spPr>
          <a:xfrm>
            <a:off x="624708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1523880" y="1122480"/>
            <a:ext cx="9143640" cy="110685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86" name="PlaceHolder 2"/>
          <p:cNvSpPr>
            <a:spLocks noGrp="1"/>
          </p:cNvSpPr>
          <p:nvPr>
            <p:ph type="body"/>
          </p:nvPr>
        </p:nvSpPr>
        <p:spPr>
          <a:xfrm>
            <a:off x="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87" name="PlaceHolder 3"/>
          <p:cNvSpPr>
            <a:spLocks noGrp="1"/>
          </p:cNvSpPr>
          <p:nvPr>
            <p:ph type="body"/>
          </p:nvPr>
        </p:nvSpPr>
        <p:spPr>
          <a:xfrm>
            <a:off x="412200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88" name="PlaceHolder 4"/>
          <p:cNvSpPr>
            <a:spLocks noGrp="1"/>
          </p:cNvSpPr>
          <p:nvPr>
            <p:ph type="body"/>
          </p:nvPr>
        </p:nvSpPr>
        <p:spPr>
          <a:xfrm>
            <a:off x="824436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89" name="PlaceHolder 5"/>
          <p:cNvSpPr>
            <a:spLocks noGrp="1"/>
          </p:cNvSpPr>
          <p:nvPr>
            <p:ph type="body"/>
          </p:nvPr>
        </p:nvSpPr>
        <p:spPr>
          <a:xfrm>
            <a:off x="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90" name="PlaceHolder 6"/>
          <p:cNvSpPr>
            <a:spLocks noGrp="1"/>
          </p:cNvSpPr>
          <p:nvPr>
            <p:ph type="body"/>
          </p:nvPr>
        </p:nvSpPr>
        <p:spPr>
          <a:xfrm>
            <a:off x="412200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91" name="PlaceHolder 7"/>
          <p:cNvSpPr>
            <a:spLocks noGrp="1"/>
          </p:cNvSpPr>
          <p:nvPr>
            <p:ph type="body"/>
          </p:nvPr>
        </p:nvSpPr>
        <p:spPr>
          <a:xfrm>
            <a:off x="824436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9"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00" name="PlaceHolder 2"/>
          <p:cNvSpPr>
            <a:spLocks noGrp="1"/>
          </p:cNvSpPr>
          <p:nvPr>
            <p:ph type="subTitle"/>
          </p:nvPr>
        </p:nvSpPr>
        <p:spPr>
          <a:xfrm>
            <a:off x="0" y="0"/>
            <a:ext cx="12191760" cy="68576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02" name="PlaceHolder 2"/>
          <p:cNvSpPr>
            <a:spLocks noGrp="1"/>
          </p:cNvSpPr>
          <p:nvPr>
            <p:ph type="body"/>
          </p:nvPr>
        </p:nvSpPr>
        <p:spPr>
          <a:xfrm>
            <a:off x="0" y="0"/>
            <a:ext cx="12191760" cy="68576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04" name="PlaceHolder 2"/>
          <p:cNvSpPr>
            <a:spLocks noGrp="1"/>
          </p:cNvSpPr>
          <p:nvPr>
            <p:ph type="body"/>
          </p:nvPr>
        </p:nvSpPr>
        <p:spPr>
          <a:xfrm>
            <a:off x="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205" name="PlaceHolder 3"/>
          <p:cNvSpPr>
            <a:spLocks noGrp="1"/>
          </p:cNvSpPr>
          <p:nvPr>
            <p:ph type="body"/>
          </p:nvPr>
        </p:nvSpPr>
        <p:spPr>
          <a:xfrm>
            <a:off x="624708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6"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7" name="PlaceHolder 1"/>
          <p:cNvSpPr>
            <a:spLocks noGrp="1"/>
          </p:cNvSpPr>
          <p:nvPr>
            <p:ph type="subTitle"/>
          </p:nvPr>
        </p:nvSpPr>
        <p:spPr>
          <a:xfrm>
            <a:off x="1523880" y="1122480"/>
            <a:ext cx="9143640" cy="110685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09"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10" name="PlaceHolder 3"/>
          <p:cNvSpPr>
            <a:spLocks noGrp="1"/>
          </p:cNvSpPr>
          <p:nvPr>
            <p:ph type="body"/>
          </p:nvPr>
        </p:nvSpPr>
        <p:spPr>
          <a:xfrm>
            <a:off x="624708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211" name="PlaceHolder 4"/>
          <p:cNvSpPr>
            <a:spLocks noGrp="1"/>
          </p:cNvSpPr>
          <p:nvPr>
            <p:ph type="body"/>
          </p:nvPr>
        </p:nvSpPr>
        <p:spPr>
          <a:xfrm>
            <a:off x="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13" name="PlaceHolder 2"/>
          <p:cNvSpPr>
            <a:spLocks noGrp="1"/>
          </p:cNvSpPr>
          <p:nvPr>
            <p:ph type="body"/>
          </p:nvPr>
        </p:nvSpPr>
        <p:spPr>
          <a:xfrm>
            <a:off x="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214"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15" name="PlaceHolder 4"/>
          <p:cNvSpPr>
            <a:spLocks noGrp="1"/>
          </p:cNvSpPr>
          <p:nvPr>
            <p:ph type="body"/>
          </p:nvPr>
        </p:nvSpPr>
        <p:spPr>
          <a:xfrm>
            <a:off x="624708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17"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18"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19" name="PlaceHolder 4"/>
          <p:cNvSpPr>
            <a:spLocks noGrp="1"/>
          </p:cNvSpPr>
          <p:nvPr>
            <p:ph type="body"/>
          </p:nvPr>
        </p:nvSpPr>
        <p:spPr>
          <a:xfrm>
            <a:off x="0" y="358200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2"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3" name="PlaceHolder 3"/>
          <p:cNvSpPr>
            <a:spLocks noGrp="1"/>
          </p:cNvSpPr>
          <p:nvPr>
            <p:ph type="body"/>
          </p:nvPr>
        </p:nvSpPr>
        <p:spPr>
          <a:xfrm>
            <a:off x="624708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14" name="PlaceHolder 4"/>
          <p:cNvSpPr>
            <a:spLocks noGrp="1"/>
          </p:cNvSpPr>
          <p:nvPr>
            <p:ph type="body"/>
          </p:nvPr>
        </p:nvSpPr>
        <p:spPr>
          <a:xfrm>
            <a:off x="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21" name="PlaceHolder 2"/>
          <p:cNvSpPr>
            <a:spLocks noGrp="1"/>
          </p:cNvSpPr>
          <p:nvPr>
            <p:ph type="body"/>
          </p:nvPr>
        </p:nvSpPr>
        <p:spPr>
          <a:xfrm>
            <a:off x="0" y="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22" name="PlaceHolder 3"/>
          <p:cNvSpPr>
            <a:spLocks noGrp="1"/>
          </p:cNvSpPr>
          <p:nvPr>
            <p:ph type="body"/>
          </p:nvPr>
        </p:nvSpPr>
        <p:spPr>
          <a:xfrm>
            <a:off x="0" y="358200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24"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25"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26" name="PlaceHolder 4"/>
          <p:cNvSpPr>
            <a:spLocks noGrp="1"/>
          </p:cNvSpPr>
          <p:nvPr>
            <p:ph type="body"/>
          </p:nvPr>
        </p:nvSpPr>
        <p:spPr>
          <a:xfrm>
            <a:off x="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27" name="PlaceHolder 5"/>
          <p:cNvSpPr>
            <a:spLocks noGrp="1"/>
          </p:cNvSpPr>
          <p:nvPr>
            <p:ph type="body"/>
          </p:nvPr>
        </p:nvSpPr>
        <p:spPr>
          <a:xfrm>
            <a:off x="624708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29" name="PlaceHolder 2"/>
          <p:cNvSpPr>
            <a:spLocks noGrp="1"/>
          </p:cNvSpPr>
          <p:nvPr>
            <p:ph type="body"/>
          </p:nvPr>
        </p:nvSpPr>
        <p:spPr>
          <a:xfrm>
            <a:off x="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30" name="PlaceHolder 3"/>
          <p:cNvSpPr>
            <a:spLocks noGrp="1"/>
          </p:cNvSpPr>
          <p:nvPr>
            <p:ph type="body"/>
          </p:nvPr>
        </p:nvSpPr>
        <p:spPr>
          <a:xfrm>
            <a:off x="412200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31" name="PlaceHolder 4"/>
          <p:cNvSpPr>
            <a:spLocks noGrp="1"/>
          </p:cNvSpPr>
          <p:nvPr>
            <p:ph type="body"/>
          </p:nvPr>
        </p:nvSpPr>
        <p:spPr>
          <a:xfrm>
            <a:off x="824436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32" name="PlaceHolder 5"/>
          <p:cNvSpPr>
            <a:spLocks noGrp="1"/>
          </p:cNvSpPr>
          <p:nvPr>
            <p:ph type="body"/>
          </p:nvPr>
        </p:nvSpPr>
        <p:spPr>
          <a:xfrm>
            <a:off x="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33" name="PlaceHolder 6"/>
          <p:cNvSpPr>
            <a:spLocks noGrp="1"/>
          </p:cNvSpPr>
          <p:nvPr>
            <p:ph type="body"/>
          </p:nvPr>
        </p:nvSpPr>
        <p:spPr>
          <a:xfrm>
            <a:off x="412200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34" name="PlaceHolder 7"/>
          <p:cNvSpPr>
            <a:spLocks noGrp="1"/>
          </p:cNvSpPr>
          <p:nvPr>
            <p:ph type="body"/>
          </p:nvPr>
        </p:nvSpPr>
        <p:spPr>
          <a:xfrm>
            <a:off x="824436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1"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42" name="PlaceHolder 2"/>
          <p:cNvSpPr>
            <a:spLocks noGrp="1"/>
          </p:cNvSpPr>
          <p:nvPr>
            <p:ph type="subTitle"/>
          </p:nvPr>
        </p:nvSpPr>
        <p:spPr>
          <a:xfrm>
            <a:off x="0" y="0"/>
            <a:ext cx="12191760" cy="68576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3"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44" name="PlaceHolder 2"/>
          <p:cNvSpPr>
            <a:spLocks noGrp="1"/>
          </p:cNvSpPr>
          <p:nvPr>
            <p:ph type="body"/>
          </p:nvPr>
        </p:nvSpPr>
        <p:spPr>
          <a:xfrm>
            <a:off x="0" y="0"/>
            <a:ext cx="12191760" cy="68576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5"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46" name="PlaceHolder 2"/>
          <p:cNvSpPr>
            <a:spLocks noGrp="1"/>
          </p:cNvSpPr>
          <p:nvPr>
            <p:ph type="body"/>
          </p:nvPr>
        </p:nvSpPr>
        <p:spPr>
          <a:xfrm>
            <a:off x="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247" name="PlaceHolder 3"/>
          <p:cNvSpPr>
            <a:spLocks noGrp="1"/>
          </p:cNvSpPr>
          <p:nvPr>
            <p:ph type="body"/>
          </p:nvPr>
        </p:nvSpPr>
        <p:spPr>
          <a:xfrm>
            <a:off x="624708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8"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9" name="PlaceHolder 1"/>
          <p:cNvSpPr>
            <a:spLocks noGrp="1"/>
          </p:cNvSpPr>
          <p:nvPr>
            <p:ph type="subTitle"/>
          </p:nvPr>
        </p:nvSpPr>
        <p:spPr>
          <a:xfrm>
            <a:off x="1523880" y="1122480"/>
            <a:ext cx="9143640" cy="110685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51"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52" name="PlaceHolder 3"/>
          <p:cNvSpPr>
            <a:spLocks noGrp="1"/>
          </p:cNvSpPr>
          <p:nvPr>
            <p:ph type="body"/>
          </p:nvPr>
        </p:nvSpPr>
        <p:spPr>
          <a:xfrm>
            <a:off x="624708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253" name="PlaceHolder 4"/>
          <p:cNvSpPr>
            <a:spLocks noGrp="1"/>
          </p:cNvSpPr>
          <p:nvPr>
            <p:ph type="body"/>
          </p:nvPr>
        </p:nvSpPr>
        <p:spPr>
          <a:xfrm>
            <a:off x="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6" name="PlaceHolder 2"/>
          <p:cNvSpPr>
            <a:spLocks noGrp="1"/>
          </p:cNvSpPr>
          <p:nvPr>
            <p:ph type="body"/>
          </p:nvPr>
        </p:nvSpPr>
        <p:spPr>
          <a:xfrm>
            <a:off x="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17"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18" name="PlaceHolder 4"/>
          <p:cNvSpPr>
            <a:spLocks noGrp="1"/>
          </p:cNvSpPr>
          <p:nvPr>
            <p:ph type="body"/>
          </p:nvPr>
        </p:nvSpPr>
        <p:spPr>
          <a:xfrm>
            <a:off x="624708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55" name="PlaceHolder 2"/>
          <p:cNvSpPr>
            <a:spLocks noGrp="1"/>
          </p:cNvSpPr>
          <p:nvPr>
            <p:ph type="body"/>
          </p:nvPr>
        </p:nvSpPr>
        <p:spPr>
          <a:xfrm>
            <a:off x="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256"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57" name="PlaceHolder 4"/>
          <p:cNvSpPr>
            <a:spLocks noGrp="1"/>
          </p:cNvSpPr>
          <p:nvPr>
            <p:ph type="body"/>
          </p:nvPr>
        </p:nvSpPr>
        <p:spPr>
          <a:xfrm>
            <a:off x="624708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8"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59"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60"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61" name="PlaceHolder 4"/>
          <p:cNvSpPr>
            <a:spLocks noGrp="1"/>
          </p:cNvSpPr>
          <p:nvPr>
            <p:ph type="body"/>
          </p:nvPr>
        </p:nvSpPr>
        <p:spPr>
          <a:xfrm>
            <a:off x="0" y="358200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63" name="PlaceHolder 2"/>
          <p:cNvSpPr>
            <a:spLocks noGrp="1"/>
          </p:cNvSpPr>
          <p:nvPr>
            <p:ph type="body"/>
          </p:nvPr>
        </p:nvSpPr>
        <p:spPr>
          <a:xfrm>
            <a:off x="0" y="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64" name="PlaceHolder 3"/>
          <p:cNvSpPr>
            <a:spLocks noGrp="1"/>
          </p:cNvSpPr>
          <p:nvPr>
            <p:ph type="body"/>
          </p:nvPr>
        </p:nvSpPr>
        <p:spPr>
          <a:xfrm>
            <a:off x="0" y="358200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5"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66"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67"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68" name="PlaceHolder 4"/>
          <p:cNvSpPr>
            <a:spLocks noGrp="1"/>
          </p:cNvSpPr>
          <p:nvPr>
            <p:ph type="body"/>
          </p:nvPr>
        </p:nvSpPr>
        <p:spPr>
          <a:xfrm>
            <a:off x="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69" name="PlaceHolder 5"/>
          <p:cNvSpPr>
            <a:spLocks noGrp="1"/>
          </p:cNvSpPr>
          <p:nvPr>
            <p:ph type="body"/>
          </p:nvPr>
        </p:nvSpPr>
        <p:spPr>
          <a:xfrm>
            <a:off x="624708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70"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71" name="PlaceHolder 2"/>
          <p:cNvSpPr>
            <a:spLocks noGrp="1"/>
          </p:cNvSpPr>
          <p:nvPr>
            <p:ph type="body"/>
          </p:nvPr>
        </p:nvSpPr>
        <p:spPr>
          <a:xfrm>
            <a:off x="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72" name="PlaceHolder 3"/>
          <p:cNvSpPr>
            <a:spLocks noGrp="1"/>
          </p:cNvSpPr>
          <p:nvPr>
            <p:ph type="body"/>
          </p:nvPr>
        </p:nvSpPr>
        <p:spPr>
          <a:xfrm>
            <a:off x="412200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73" name="PlaceHolder 4"/>
          <p:cNvSpPr>
            <a:spLocks noGrp="1"/>
          </p:cNvSpPr>
          <p:nvPr>
            <p:ph type="body"/>
          </p:nvPr>
        </p:nvSpPr>
        <p:spPr>
          <a:xfrm>
            <a:off x="824436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74" name="PlaceHolder 5"/>
          <p:cNvSpPr>
            <a:spLocks noGrp="1"/>
          </p:cNvSpPr>
          <p:nvPr>
            <p:ph type="body"/>
          </p:nvPr>
        </p:nvSpPr>
        <p:spPr>
          <a:xfrm>
            <a:off x="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75" name="PlaceHolder 6"/>
          <p:cNvSpPr>
            <a:spLocks noGrp="1"/>
          </p:cNvSpPr>
          <p:nvPr>
            <p:ph type="body"/>
          </p:nvPr>
        </p:nvSpPr>
        <p:spPr>
          <a:xfrm>
            <a:off x="412200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76" name="PlaceHolder 7"/>
          <p:cNvSpPr>
            <a:spLocks noGrp="1"/>
          </p:cNvSpPr>
          <p:nvPr>
            <p:ph type="body"/>
          </p:nvPr>
        </p:nvSpPr>
        <p:spPr>
          <a:xfrm>
            <a:off x="824436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86"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87" name="PlaceHolder 2"/>
          <p:cNvSpPr>
            <a:spLocks noGrp="1"/>
          </p:cNvSpPr>
          <p:nvPr>
            <p:ph type="subTitle"/>
          </p:nvPr>
        </p:nvSpPr>
        <p:spPr>
          <a:xfrm>
            <a:off x="0" y="0"/>
            <a:ext cx="12191760" cy="68576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89" name="PlaceHolder 2"/>
          <p:cNvSpPr>
            <a:spLocks noGrp="1"/>
          </p:cNvSpPr>
          <p:nvPr>
            <p:ph type="body"/>
          </p:nvPr>
        </p:nvSpPr>
        <p:spPr>
          <a:xfrm>
            <a:off x="0" y="0"/>
            <a:ext cx="12191760" cy="68576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90"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91" name="PlaceHolder 2"/>
          <p:cNvSpPr>
            <a:spLocks noGrp="1"/>
          </p:cNvSpPr>
          <p:nvPr>
            <p:ph type="body"/>
          </p:nvPr>
        </p:nvSpPr>
        <p:spPr>
          <a:xfrm>
            <a:off x="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292" name="PlaceHolder 3"/>
          <p:cNvSpPr>
            <a:spLocks noGrp="1"/>
          </p:cNvSpPr>
          <p:nvPr>
            <p:ph type="body"/>
          </p:nvPr>
        </p:nvSpPr>
        <p:spPr>
          <a:xfrm>
            <a:off x="624708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93"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0"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1"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2" name="PlaceHolder 4"/>
          <p:cNvSpPr>
            <a:spLocks noGrp="1"/>
          </p:cNvSpPr>
          <p:nvPr>
            <p:ph type="body"/>
          </p:nvPr>
        </p:nvSpPr>
        <p:spPr>
          <a:xfrm>
            <a:off x="0" y="358200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94" name="PlaceHolder 1"/>
          <p:cNvSpPr>
            <a:spLocks noGrp="1"/>
          </p:cNvSpPr>
          <p:nvPr>
            <p:ph type="subTitle"/>
          </p:nvPr>
        </p:nvSpPr>
        <p:spPr>
          <a:xfrm>
            <a:off x="1523880" y="1122480"/>
            <a:ext cx="9143640" cy="1106856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95"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96"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297" name="PlaceHolder 3"/>
          <p:cNvSpPr>
            <a:spLocks noGrp="1"/>
          </p:cNvSpPr>
          <p:nvPr>
            <p:ph type="body"/>
          </p:nvPr>
        </p:nvSpPr>
        <p:spPr>
          <a:xfrm>
            <a:off x="624708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298" name="PlaceHolder 4"/>
          <p:cNvSpPr>
            <a:spLocks noGrp="1"/>
          </p:cNvSpPr>
          <p:nvPr>
            <p:ph type="body"/>
          </p:nvPr>
        </p:nvSpPr>
        <p:spPr>
          <a:xfrm>
            <a:off x="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9"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300" name="PlaceHolder 2"/>
          <p:cNvSpPr>
            <a:spLocks noGrp="1"/>
          </p:cNvSpPr>
          <p:nvPr>
            <p:ph type="body"/>
          </p:nvPr>
        </p:nvSpPr>
        <p:spPr>
          <a:xfrm>
            <a:off x="0" y="0"/>
            <a:ext cx="5949360" cy="6857640"/>
          </a:xfrm>
          <a:prstGeom prst="rect">
            <a:avLst/>
          </a:prstGeom>
        </p:spPr>
        <p:txBody>
          <a:bodyPr lIns="0" rIns="0" tIns="0" bIns="0">
            <a:normAutofit/>
          </a:bodyPr>
          <a:p>
            <a:endParaRPr b="0" lang="en-IN" sz="1400" spc="-1" strike="noStrike">
              <a:solidFill>
                <a:srgbClr val="000000"/>
              </a:solidFill>
              <a:latin typeface="Arial"/>
            </a:endParaRPr>
          </a:p>
        </p:txBody>
      </p:sp>
      <p:sp>
        <p:nvSpPr>
          <p:cNvPr id="301"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302" name="PlaceHolder 4"/>
          <p:cNvSpPr>
            <a:spLocks noGrp="1"/>
          </p:cNvSpPr>
          <p:nvPr>
            <p:ph type="body"/>
          </p:nvPr>
        </p:nvSpPr>
        <p:spPr>
          <a:xfrm>
            <a:off x="624708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3"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304"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305"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306" name="PlaceHolder 4"/>
          <p:cNvSpPr>
            <a:spLocks noGrp="1"/>
          </p:cNvSpPr>
          <p:nvPr>
            <p:ph type="body"/>
          </p:nvPr>
        </p:nvSpPr>
        <p:spPr>
          <a:xfrm>
            <a:off x="0" y="358200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7"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308" name="PlaceHolder 2"/>
          <p:cNvSpPr>
            <a:spLocks noGrp="1"/>
          </p:cNvSpPr>
          <p:nvPr>
            <p:ph type="body"/>
          </p:nvPr>
        </p:nvSpPr>
        <p:spPr>
          <a:xfrm>
            <a:off x="0" y="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309" name="PlaceHolder 3"/>
          <p:cNvSpPr>
            <a:spLocks noGrp="1"/>
          </p:cNvSpPr>
          <p:nvPr>
            <p:ph type="body"/>
          </p:nvPr>
        </p:nvSpPr>
        <p:spPr>
          <a:xfrm>
            <a:off x="0" y="3582000"/>
            <a:ext cx="121917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311" name="PlaceHolder 2"/>
          <p:cNvSpPr>
            <a:spLocks noGrp="1"/>
          </p:cNvSpPr>
          <p:nvPr>
            <p:ph type="body"/>
          </p:nvPr>
        </p:nvSpPr>
        <p:spPr>
          <a:xfrm>
            <a:off x="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312" name="PlaceHolder 3"/>
          <p:cNvSpPr>
            <a:spLocks noGrp="1"/>
          </p:cNvSpPr>
          <p:nvPr>
            <p:ph type="body"/>
          </p:nvPr>
        </p:nvSpPr>
        <p:spPr>
          <a:xfrm>
            <a:off x="6247080" y="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313" name="PlaceHolder 4"/>
          <p:cNvSpPr>
            <a:spLocks noGrp="1"/>
          </p:cNvSpPr>
          <p:nvPr>
            <p:ph type="body"/>
          </p:nvPr>
        </p:nvSpPr>
        <p:spPr>
          <a:xfrm>
            <a:off x="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314" name="PlaceHolder 5"/>
          <p:cNvSpPr>
            <a:spLocks noGrp="1"/>
          </p:cNvSpPr>
          <p:nvPr>
            <p:ph type="body"/>
          </p:nvPr>
        </p:nvSpPr>
        <p:spPr>
          <a:xfrm>
            <a:off x="6247080" y="3582000"/>
            <a:ext cx="594936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5"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316" name="PlaceHolder 2"/>
          <p:cNvSpPr>
            <a:spLocks noGrp="1"/>
          </p:cNvSpPr>
          <p:nvPr>
            <p:ph type="body"/>
          </p:nvPr>
        </p:nvSpPr>
        <p:spPr>
          <a:xfrm>
            <a:off x="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317" name="PlaceHolder 3"/>
          <p:cNvSpPr>
            <a:spLocks noGrp="1"/>
          </p:cNvSpPr>
          <p:nvPr>
            <p:ph type="body"/>
          </p:nvPr>
        </p:nvSpPr>
        <p:spPr>
          <a:xfrm>
            <a:off x="412200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318" name="PlaceHolder 4"/>
          <p:cNvSpPr>
            <a:spLocks noGrp="1"/>
          </p:cNvSpPr>
          <p:nvPr>
            <p:ph type="body"/>
          </p:nvPr>
        </p:nvSpPr>
        <p:spPr>
          <a:xfrm>
            <a:off x="8244360" y="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319" name="PlaceHolder 5"/>
          <p:cNvSpPr>
            <a:spLocks noGrp="1"/>
          </p:cNvSpPr>
          <p:nvPr>
            <p:ph type="body"/>
          </p:nvPr>
        </p:nvSpPr>
        <p:spPr>
          <a:xfrm>
            <a:off x="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320" name="PlaceHolder 6"/>
          <p:cNvSpPr>
            <a:spLocks noGrp="1"/>
          </p:cNvSpPr>
          <p:nvPr>
            <p:ph type="body"/>
          </p:nvPr>
        </p:nvSpPr>
        <p:spPr>
          <a:xfrm>
            <a:off x="412200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
        <p:nvSpPr>
          <p:cNvPr id="321" name="PlaceHolder 7"/>
          <p:cNvSpPr>
            <a:spLocks noGrp="1"/>
          </p:cNvSpPr>
          <p:nvPr>
            <p:ph type="body"/>
          </p:nvPr>
        </p:nvSpPr>
        <p:spPr>
          <a:xfrm>
            <a:off x="8244360" y="3582000"/>
            <a:ext cx="3925440" cy="327096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27"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328" name="PlaceHolder 2"/>
          <p:cNvSpPr>
            <a:spLocks noGrp="1"/>
          </p:cNvSpPr>
          <p:nvPr>
            <p:ph type="subTitle"/>
          </p:nvPr>
        </p:nvSpPr>
        <p:spPr>
          <a:xfrm>
            <a:off x="0" y="0"/>
            <a:ext cx="12191760" cy="68576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29" name="PlaceHolder 1"/>
          <p:cNvSpPr>
            <a:spLocks noGrp="1"/>
          </p:cNvSpPr>
          <p:nvPr>
            <p:ph type="title"/>
          </p:nvPr>
        </p:nvSpPr>
        <p:spPr>
          <a:xfrm>
            <a:off x="1523880" y="1122480"/>
            <a:ext cx="9143640" cy="238752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330" name="PlaceHolder 2"/>
          <p:cNvSpPr>
            <a:spLocks noGrp="1"/>
          </p:cNvSpPr>
          <p:nvPr>
            <p:ph type="body"/>
          </p:nvPr>
        </p:nvSpPr>
        <p:spPr>
          <a:xfrm>
            <a:off x="0" y="0"/>
            <a:ext cx="12191760" cy="68576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3.png"/><Relationship Id="rId3" Type="http://schemas.openxmlformats.org/officeDocument/2006/relationships/slideLayout" Target="../slideLayouts/slideLayout109.xml"/><Relationship Id="rId4" Type="http://schemas.openxmlformats.org/officeDocument/2006/relationships/slideLayout" Target="../slideLayouts/slideLayout110.xml"/><Relationship Id="rId5" Type="http://schemas.openxmlformats.org/officeDocument/2006/relationships/slideLayout" Target="../slideLayouts/slideLayout111.xml"/><Relationship Id="rId6" Type="http://schemas.openxmlformats.org/officeDocument/2006/relationships/slideLayout" Target="../slideLayouts/slideLayout112.xml"/><Relationship Id="rId7" Type="http://schemas.openxmlformats.org/officeDocument/2006/relationships/slideLayout" Target="../slideLayouts/slideLayout113.xml"/><Relationship Id="rId8" Type="http://schemas.openxmlformats.org/officeDocument/2006/relationships/slideLayout" Target="../slideLayouts/slideLayout114.xml"/><Relationship Id="rId9" Type="http://schemas.openxmlformats.org/officeDocument/2006/relationships/slideLayout" Target="../slideLayouts/slideLayout115.xml"/><Relationship Id="rId10" Type="http://schemas.openxmlformats.org/officeDocument/2006/relationships/slideLayout" Target="../slideLayouts/slideLayout116.xml"/><Relationship Id="rId11" Type="http://schemas.openxmlformats.org/officeDocument/2006/relationships/slideLayout" Target="../slideLayouts/slideLayout117.xml"/><Relationship Id="rId12" Type="http://schemas.openxmlformats.org/officeDocument/2006/relationships/slideLayout" Target="../slideLayouts/slideLayout118.xml"/><Relationship Id="rId13" Type="http://schemas.openxmlformats.org/officeDocument/2006/relationships/slideLayout" Target="../slideLayouts/slideLayout119.xml"/><Relationship Id="rId14"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4.png"/><Relationship Id="rId3" Type="http://schemas.openxmlformats.org/officeDocument/2006/relationships/slideLayout" Target="../slideLayouts/slideLayout133.xml"/><Relationship Id="rId4" Type="http://schemas.openxmlformats.org/officeDocument/2006/relationships/slideLayout" Target="../slideLayouts/slideLayout134.xml"/><Relationship Id="rId5" Type="http://schemas.openxmlformats.org/officeDocument/2006/relationships/slideLayout" Target="../slideLayouts/slideLayout135.xml"/><Relationship Id="rId6" Type="http://schemas.openxmlformats.org/officeDocument/2006/relationships/slideLayout" Target="../slideLayouts/slideLayout136.xml"/><Relationship Id="rId7" Type="http://schemas.openxmlformats.org/officeDocument/2006/relationships/slideLayout" Target="../slideLayouts/slideLayout137.xml"/><Relationship Id="rId8" Type="http://schemas.openxmlformats.org/officeDocument/2006/relationships/slideLayout" Target="../slideLayouts/slideLayout138.xml"/><Relationship Id="rId9" Type="http://schemas.openxmlformats.org/officeDocument/2006/relationships/slideLayout" Target="../slideLayouts/slideLayout139.xml"/><Relationship Id="rId10" Type="http://schemas.openxmlformats.org/officeDocument/2006/relationships/slideLayout" Target="../slideLayouts/slideLayout140.xml"/><Relationship Id="rId11" Type="http://schemas.openxmlformats.org/officeDocument/2006/relationships/slideLayout" Target="../slideLayouts/slideLayout141.xml"/><Relationship Id="rId12" Type="http://schemas.openxmlformats.org/officeDocument/2006/relationships/slideLayout" Target="../slideLayouts/slideLayout142.xml"/><Relationship Id="rId13" Type="http://schemas.openxmlformats.org/officeDocument/2006/relationships/slideLayout" Target="../slideLayouts/slideLayout143.xml"/><Relationship Id="rId14"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45.xml"/><Relationship Id="rId3" Type="http://schemas.openxmlformats.org/officeDocument/2006/relationships/slideLayout" Target="../slideLayouts/slideLayout146.xml"/><Relationship Id="rId4" Type="http://schemas.openxmlformats.org/officeDocument/2006/relationships/slideLayout" Target="../slideLayouts/slideLayout147.xml"/><Relationship Id="rId5" Type="http://schemas.openxmlformats.org/officeDocument/2006/relationships/slideLayout" Target="../slideLayouts/slideLayout148.xml"/><Relationship Id="rId6" Type="http://schemas.openxmlformats.org/officeDocument/2006/relationships/slideLayout" Target="../slideLayouts/slideLayout149.xml"/><Relationship Id="rId7" Type="http://schemas.openxmlformats.org/officeDocument/2006/relationships/slideLayout" Target="../slideLayouts/slideLayout150.xml"/><Relationship Id="rId8" Type="http://schemas.openxmlformats.org/officeDocument/2006/relationships/slideLayout" Target="../slideLayouts/slideLayout151.xml"/><Relationship Id="rId9" Type="http://schemas.openxmlformats.org/officeDocument/2006/relationships/slideLayout" Target="../slideLayouts/slideLayout152.xml"/><Relationship Id="rId10" Type="http://schemas.openxmlformats.org/officeDocument/2006/relationships/slideLayout" Target="../slideLayouts/slideLayout153.xml"/><Relationship Id="rId11" Type="http://schemas.openxmlformats.org/officeDocument/2006/relationships/slideLayout" Target="../slideLayouts/slideLayout154.xml"/><Relationship Id="rId12" Type="http://schemas.openxmlformats.org/officeDocument/2006/relationships/slideLayout" Target="../slideLayouts/slideLayout155.xml"/><Relationship Id="rId13"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57.xml"/><Relationship Id="rId3" Type="http://schemas.openxmlformats.org/officeDocument/2006/relationships/slideLayout" Target="../slideLayouts/slideLayout158.xml"/><Relationship Id="rId4" Type="http://schemas.openxmlformats.org/officeDocument/2006/relationships/slideLayout" Target="../slideLayouts/slideLayout159.xml"/><Relationship Id="rId5" Type="http://schemas.openxmlformats.org/officeDocument/2006/relationships/slideLayout" Target="../slideLayouts/slideLayout160.xml"/><Relationship Id="rId6" Type="http://schemas.openxmlformats.org/officeDocument/2006/relationships/slideLayout" Target="../slideLayouts/slideLayout161.xml"/><Relationship Id="rId7" Type="http://schemas.openxmlformats.org/officeDocument/2006/relationships/slideLayout" Target="../slideLayouts/slideLayout162.xml"/><Relationship Id="rId8" Type="http://schemas.openxmlformats.org/officeDocument/2006/relationships/slideLayout" Target="../slideLayouts/slideLayout163.xml"/><Relationship Id="rId9" Type="http://schemas.openxmlformats.org/officeDocument/2006/relationships/slideLayout" Target="../slideLayouts/slideLayout164.xml"/><Relationship Id="rId10" Type="http://schemas.openxmlformats.org/officeDocument/2006/relationships/slideLayout" Target="../slideLayouts/slideLayout165.xml"/><Relationship Id="rId11" Type="http://schemas.openxmlformats.org/officeDocument/2006/relationships/slideLayout" Target="../slideLayouts/slideLayout166.xml"/><Relationship Id="rId12" Type="http://schemas.openxmlformats.org/officeDocument/2006/relationships/slideLayout" Target="../slideLayouts/slideLayout167.xml"/><Relationship Id="rId13" Type="http://schemas.openxmlformats.org/officeDocument/2006/relationships/slideLayout" Target="../slideLayouts/slideLayout16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2.pn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520"/>
          </a:xfrm>
          <a:prstGeom prst="rect">
            <a:avLst/>
          </a:prstGeom>
        </p:spPr>
        <p:txBody>
          <a:bodyPr lIns="0" rIns="0" tIns="0" bIns="0" anchor="ctr">
            <a:noAutofit/>
          </a:bodyPr>
          <a:p>
            <a:r>
              <a:rPr b="0" lang="en-IN" sz="1400" spc="-1" strike="noStrike">
                <a:solidFill>
                  <a:srgbClr val="000000"/>
                </a:solidFill>
                <a:latin typeface="Arial"/>
              </a:rPr>
              <a:t>Click to edit the title text format</a:t>
            </a:r>
            <a:endParaRPr b="0" lang="en-IN" sz="1400" spc="-1" strike="noStrike">
              <a:solidFill>
                <a:srgbClr val="000000"/>
              </a:solidFill>
              <a:latin typeface="Arial"/>
            </a:endParaRPr>
          </a:p>
        </p:txBody>
      </p:sp>
      <p:sp>
        <p:nvSpPr>
          <p:cNvPr id="1" name="PlaceHolder 2"/>
          <p:cNvSpPr>
            <a:spLocks noGrp="1"/>
          </p:cNvSpPr>
          <p:nvPr>
            <p:ph type="body"/>
          </p:nvPr>
        </p:nvSpPr>
        <p:spPr>
          <a:xfrm>
            <a:off x="0" y="0"/>
            <a:ext cx="12191760" cy="685764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63" name="PlaceHolder 1"/>
          <p:cNvSpPr>
            <a:spLocks noGrp="1"/>
          </p:cNvSpPr>
          <p:nvPr>
            <p:ph type="body"/>
          </p:nvPr>
        </p:nvSpPr>
        <p:spPr>
          <a:xfrm>
            <a:off x="2641680" y="1616760"/>
            <a:ext cx="2095200" cy="3786480"/>
          </a:xfrm>
          <a:prstGeom prst="rect">
            <a:avLst/>
          </a:prstGeom>
        </p:spPr>
        <p:txBody>
          <a:bodyPr lIns="0" rIns="0" tIns="0" bIns="0">
            <a:normAutofit fontScale="7000"/>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
        <p:nvSpPr>
          <p:cNvPr id="364" name="CustomShape 2"/>
          <p:cNvSpPr/>
          <p:nvPr/>
        </p:nvSpPr>
        <p:spPr>
          <a:xfrm>
            <a:off x="5389920" y="2233440"/>
            <a:ext cx="932400" cy="360"/>
          </a:xfrm>
          <a:custGeom>
            <a:avLst/>
            <a:gdLst/>
            <a:ahLst/>
            <a:rect l="l" t="t" r="r" b="b"/>
            <a:pathLst>
              <a:path w="21600" h="21600">
                <a:moveTo>
                  <a:pt x="0" y="0"/>
                </a:moveTo>
                <a:lnTo>
                  <a:pt x="21600" y="21600"/>
                </a:lnTo>
              </a:path>
            </a:pathLst>
          </a:custGeom>
          <a:noFill/>
          <a:ln w="12600">
            <a:solidFill>
              <a:srgbClr val="000000"/>
            </a:solidFill>
            <a:miter/>
          </a:ln>
        </p:spPr>
        <p:style>
          <a:lnRef idx="0"/>
          <a:fillRef idx="0"/>
          <a:effectRef idx="0"/>
          <a:fontRef idx="minor"/>
        </p:style>
      </p:sp>
      <p:sp>
        <p:nvSpPr>
          <p:cNvPr id="365" name="PlaceHolder 3"/>
          <p:cNvSpPr>
            <a:spLocks noGrp="1"/>
          </p:cNvSpPr>
          <p:nvPr>
            <p:ph type="body"/>
          </p:nvPr>
        </p:nvSpPr>
        <p:spPr>
          <a:xfrm>
            <a:off x="5287680" y="1504800"/>
            <a:ext cx="5028840" cy="713880"/>
          </a:xfrm>
          <a:prstGeom prst="rect">
            <a:avLst/>
          </a:prstGeom>
        </p:spPr>
        <p:txBody>
          <a:bodyPr lIns="0" rIns="0" tIns="0" bIns="0">
            <a:normAutofit fontScale="15000"/>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
        <p:nvSpPr>
          <p:cNvPr id="366" name="PlaceHolder 4"/>
          <p:cNvSpPr>
            <a:spLocks noGrp="1"/>
          </p:cNvSpPr>
          <p:nvPr>
            <p:ph type="body"/>
          </p:nvPr>
        </p:nvSpPr>
        <p:spPr>
          <a:xfrm>
            <a:off x="740520" y="1503720"/>
            <a:ext cx="2193120" cy="3991680"/>
          </a:xfrm>
          <a:prstGeom prst="rect">
            <a:avLst/>
          </a:prstGeom>
        </p:spPr>
        <p:txBody>
          <a:bodyPr lIns="0" rIns="0" tIns="0" bIns="0">
            <a:normAutofit fontScale="9000"/>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
        <p:nvSpPr>
          <p:cNvPr id="367" name="CustomShape 5"/>
          <p:cNvSpPr/>
          <p:nvPr/>
        </p:nvSpPr>
        <p:spPr>
          <a:xfrm>
            <a:off x="0" y="-6480"/>
            <a:ext cx="12191760" cy="1620000"/>
          </a:xfrm>
          <a:prstGeom prst="rect">
            <a:avLst/>
          </a:prstGeom>
          <a:solidFill>
            <a:srgbClr val="004586"/>
          </a:solidFill>
          <a:ln>
            <a:noFill/>
          </a:ln>
        </p:spPr>
        <p:style>
          <a:lnRef idx="0"/>
          <a:fillRef idx="0"/>
          <a:effectRef idx="0"/>
          <a:fontRef idx="minor"/>
        </p:style>
      </p:sp>
      <p:pic>
        <p:nvPicPr>
          <p:cNvPr id="368" name="Google Shape;107;p24" descr=""/>
          <p:cNvPicPr/>
          <p:nvPr/>
        </p:nvPicPr>
        <p:blipFill>
          <a:blip r:embed="rId2"/>
          <a:srcRect l="0" t="-5806" r="0" b="38534"/>
          <a:stretch/>
        </p:blipFill>
        <p:spPr>
          <a:xfrm>
            <a:off x="8457120" y="-227520"/>
            <a:ext cx="3843360" cy="1802160"/>
          </a:xfrm>
          <a:prstGeom prst="rect">
            <a:avLst/>
          </a:prstGeom>
          <a:ln>
            <a:noFill/>
          </a:ln>
        </p:spPr>
      </p:pic>
      <p:sp>
        <p:nvSpPr>
          <p:cNvPr id="369" name="CustomShape 6"/>
          <p:cNvSpPr/>
          <p:nvPr/>
        </p:nvSpPr>
        <p:spPr>
          <a:xfrm>
            <a:off x="5163120" y="1141200"/>
            <a:ext cx="932400" cy="360"/>
          </a:xfrm>
          <a:custGeom>
            <a:avLst/>
            <a:gdLst/>
            <a:ahLst/>
            <a:rect l="l" t="t" r="r" b="b"/>
            <a:pathLst>
              <a:path w="21600" h="21600">
                <a:moveTo>
                  <a:pt x="0" y="0"/>
                </a:moveTo>
                <a:lnTo>
                  <a:pt x="21600" y="21600"/>
                </a:lnTo>
              </a:path>
            </a:pathLst>
          </a:custGeom>
          <a:noFill/>
          <a:ln w="12600">
            <a:solidFill>
              <a:srgbClr val="ffffff"/>
            </a:solidFill>
            <a:miter/>
          </a:ln>
        </p:spPr>
        <p:style>
          <a:lnRef idx="0"/>
          <a:fillRef idx="0"/>
          <a:effectRef idx="0"/>
          <a:fontRef idx="minor"/>
        </p:style>
      </p:sp>
      <p:sp>
        <p:nvSpPr>
          <p:cNvPr id="370" name="CustomShape 7"/>
          <p:cNvSpPr/>
          <p:nvPr/>
        </p:nvSpPr>
        <p:spPr>
          <a:xfrm>
            <a:off x="1110240" y="346680"/>
            <a:ext cx="9829800" cy="665640"/>
          </a:xfrm>
          <a:prstGeom prst="rect">
            <a:avLst/>
          </a:prstGeom>
          <a:noFill/>
          <a:ln>
            <a:noFill/>
          </a:ln>
        </p:spPr>
        <p:style>
          <a:lnRef idx="0"/>
          <a:fillRef idx="0"/>
          <a:effectRef idx="0"/>
          <a:fontRef idx="minor"/>
        </p:style>
      </p:sp>
      <p:sp>
        <p:nvSpPr>
          <p:cNvPr id="371" name="PlaceHolder 8"/>
          <p:cNvSpPr>
            <a:spLocks noGrp="1"/>
          </p:cNvSpPr>
          <p:nvPr>
            <p:ph type="title"/>
          </p:nvPr>
        </p:nvSpPr>
        <p:spPr>
          <a:xfrm>
            <a:off x="609480" y="273600"/>
            <a:ext cx="10972440" cy="1144800"/>
          </a:xfrm>
          <a:prstGeom prst="rect">
            <a:avLst/>
          </a:prstGeom>
        </p:spPr>
        <p:txBody>
          <a:bodyPr lIns="0" rIns="0" tIns="0" bIns="0" anchor="ctr">
            <a:noAutofit/>
          </a:bodyPr>
          <a:p>
            <a:r>
              <a:rPr b="0" lang="en-IN" sz="1400" spc="-1" strike="noStrike">
                <a:solidFill>
                  <a:srgbClr val="000000"/>
                </a:solidFill>
                <a:latin typeface="Arial"/>
              </a:rPr>
              <a:t>Click to edit the title text format</a:t>
            </a:r>
            <a:endParaRPr b="0" lang="en-IN"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08" name="PlaceHolder 1"/>
          <p:cNvSpPr>
            <a:spLocks noGrp="1"/>
          </p:cNvSpPr>
          <p:nvPr>
            <p:ph type="title"/>
          </p:nvPr>
        </p:nvSpPr>
        <p:spPr>
          <a:xfrm>
            <a:off x="628560" y="1254240"/>
            <a:ext cx="6314760" cy="914040"/>
          </a:xfrm>
          <a:prstGeom prst="rect">
            <a:avLst/>
          </a:prstGeom>
        </p:spPr>
        <p:txBody>
          <a:bodyPr lIns="0" rIns="0" tIns="0" bIns="0" anchor="ctr">
            <a:noAutofit/>
          </a:bodyPr>
          <a:p>
            <a:r>
              <a:rPr b="0" lang="en-IN" sz="1400" spc="-1" strike="noStrike">
                <a:solidFill>
                  <a:srgbClr val="000000"/>
                </a:solidFill>
                <a:latin typeface="Arial"/>
              </a:rPr>
              <a:t>Click to edit the title text format</a:t>
            </a:r>
            <a:endParaRPr b="0" lang="en-IN" sz="1400" spc="-1" strike="noStrike">
              <a:solidFill>
                <a:srgbClr val="000000"/>
              </a:solidFill>
              <a:latin typeface="Arial"/>
            </a:endParaRPr>
          </a:p>
        </p:txBody>
      </p:sp>
      <p:sp>
        <p:nvSpPr>
          <p:cNvPr id="409" name="CustomShape 2"/>
          <p:cNvSpPr/>
          <p:nvPr/>
        </p:nvSpPr>
        <p:spPr>
          <a:xfrm>
            <a:off x="730800" y="2801520"/>
            <a:ext cx="932400" cy="360"/>
          </a:xfrm>
          <a:custGeom>
            <a:avLst/>
            <a:gdLst/>
            <a:ahLst/>
            <a:rect l="l" t="t" r="r" b="b"/>
            <a:pathLst>
              <a:path w="21600" h="21600">
                <a:moveTo>
                  <a:pt x="0" y="0"/>
                </a:moveTo>
                <a:lnTo>
                  <a:pt x="21600" y="21600"/>
                </a:lnTo>
              </a:path>
            </a:pathLst>
          </a:custGeom>
          <a:noFill/>
          <a:ln w="12600">
            <a:solidFill>
              <a:srgbClr val="000000"/>
            </a:solidFill>
            <a:miter/>
          </a:ln>
        </p:spPr>
        <p:style>
          <a:lnRef idx="0"/>
          <a:fillRef idx="0"/>
          <a:effectRef idx="0"/>
          <a:fontRef idx="minor"/>
        </p:style>
      </p:sp>
      <p:sp>
        <p:nvSpPr>
          <p:cNvPr id="410" name="PlaceHolder 3"/>
          <p:cNvSpPr>
            <a:spLocks noGrp="1"/>
          </p:cNvSpPr>
          <p:nvPr>
            <p:ph type="body"/>
          </p:nvPr>
        </p:nvSpPr>
        <p:spPr>
          <a:xfrm>
            <a:off x="628560" y="2073240"/>
            <a:ext cx="5028840" cy="713880"/>
          </a:xfrm>
          <a:prstGeom prst="rect">
            <a:avLst/>
          </a:prstGeom>
        </p:spPr>
        <p:txBody>
          <a:bodyPr lIns="0" rIns="0" tIns="0" bIns="0">
            <a:normAutofit fontScale="15000"/>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
        <p:nvSpPr>
          <p:cNvPr id="411" name="PlaceHolder 4"/>
          <p:cNvSpPr>
            <a:spLocks noGrp="1"/>
          </p:cNvSpPr>
          <p:nvPr>
            <p:ph type="body"/>
          </p:nvPr>
        </p:nvSpPr>
        <p:spPr>
          <a:xfrm>
            <a:off x="5541840" y="2286000"/>
            <a:ext cx="2216520" cy="2285640"/>
          </a:xfrm>
          <a:prstGeom prst="rect">
            <a:avLst/>
          </a:prstGeom>
        </p:spPr>
        <p:txBody>
          <a:bodyPr lIns="0" rIns="0" tIns="0" bIns="0">
            <a:normAutofit fontScale="3000"/>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
        <p:nvSpPr>
          <p:cNvPr id="412" name="PlaceHolder 5"/>
          <p:cNvSpPr>
            <a:spLocks noGrp="1"/>
          </p:cNvSpPr>
          <p:nvPr>
            <p:ph type="body"/>
          </p:nvPr>
        </p:nvSpPr>
        <p:spPr>
          <a:xfrm>
            <a:off x="5541840" y="4572000"/>
            <a:ext cx="2216520" cy="2285640"/>
          </a:xfrm>
          <a:prstGeom prst="rect">
            <a:avLst/>
          </a:prstGeom>
        </p:spPr>
        <p:txBody>
          <a:bodyPr lIns="0" rIns="0" tIns="0" bIns="0">
            <a:normAutofit fontScale="3000"/>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
        <p:nvSpPr>
          <p:cNvPr id="413" name="PlaceHolder 6"/>
          <p:cNvSpPr>
            <a:spLocks noGrp="1"/>
          </p:cNvSpPr>
          <p:nvPr>
            <p:ph type="body"/>
          </p:nvPr>
        </p:nvSpPr>
        <p:spPr>
          <a:xfrm>
            <a:off x="9975240" y="0"/>
            <a:ext cx="2216520" cy="2285640"/>
          </a:xfrm>
          <a:prstGeom prst="rect">
            <a:avLst/>
          </a:prstGeom>
        </p:spPr>
        <p:txBody>
          <a:bodyPr lIns="0" rIns="0" tIns="0" bIns="0">
            <a:normAutofit fontScale="3000"/>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
        <p:nvSpPr>
          <p:cNvPr id="414" name="PlaceHolder 7"/>
          <p:cNvSpPr>
            <a:spLocks noGrp="1"/>
          </p:cNvSpPr>
          <p:nvPr>
            <p:ph type="body"/>
          </p:nvPr>
        </p:nvSpPr>
        <p:spPr>
          <a:xfrm>
            <a:off x="7758720" y="0"/>
            <a:ext cx="2216520" cy="2285640"/>
          </a:xfrm>
          <a:prstGeom prst="rect">
            <a:avLst/>
          </a:prstGeom>
        </p:spPr>
        <p:txBody>
          <a:bodyPr lIns="0" rIns="0" tIns="0" bIns="0">
            <a:normAutofit fontScale="3000"/>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
        <p:nvSpPr>
          <p:cNvPr id="415" name="PlaceHolder 8"/>
          <p:cNvSpPr>
            <a:spLocks noGrp="1"/>
          </p:cNvSpPr>
          <p:nvPr>
            <p:ph type="body"/>
          </p:nvPr>
        </p:nvSpPr>
        <p:spPr>
          <a:xfrm>
            <a:off x="9975240" y="2286000"/>
            <a:ext cx="2216520" cy="2285640"/>
          </a:xfrm>
          <a:prstGeom prst="rect">
            <a:avLst/>
          </a:prstGeom>
        </p:spPr>
        <p:txBody>
          <a:bodyPr lIns="0" rIns="0" tIns="0" bIns="0">
            <a:normAutofit fontScale="3000"/>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
        <p:nvSpPr>
          <p:cNvPr id="416" name="PlaceHolder 9"/>
          <p:cNvSpPr>
            <a:spLocks noGrp="1"/>
          </p:cNvSpPr>
          <p:nvPr>
            <p:ph type="body"/>
          </p:nvPr>
        </p:nvSpPr>
        <p:spPr>
          <a:xfrm>
            <a:off x="7758720" y="2286000"/>
            <a:ext cx="2216520" cy="2285640"/>
          </a:xfrm>
          <a:prstGeom prst="rect">
            <a:avLst/>
          </a:prstGeom>
        </p:spPr>
        <p:txBody>
          <a:bodyPr lIns="0" rIns="0" tIns="0" bIns="0">
            <a:normAutofit fontScale="3000"/>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53" name="CustomShape 1"/>
          <p:cNvSpPr/>
          <p:nvPr/>
        </p:nvSpPr>
        <p:spPr>
          <a:xfrm>
            <a:off x="5629680" y="2233440"/>
            <a:ext cx="932400" cy="360"/>
          </a:xfrm>
          <a:custGeom>
            <a:avLst/>
            <a:gdLst/>
            <a:ahLst/>
            <a:rect l="l" t="t" r="r" b="b"/>
            <a:pathLst>
              <a:path w="21600" h="21600">
                <a:moveTo>
                  <a:pt x="0" y="0"/>
                </a:moveTo>
                <a:lnTo>
                  <a:pt x="21600" y="21600"/>
                </a:lnTo>
              </a:path>
            </a:pathLst>
          </a:custGeom>
          <a:noFill/>
          <a:ln w="12600">
            <a:solidFill>
              <a:srgbClr val="000000"/>
            </a:solidFill>
            <a:miter/>
          </a:ln>
        </p:spPr>
        <p:style>
          <a:lnRef idx="0"/>
          <a:fillRef idx="0"/>
          <a:effectRef idx="0"/>
          <a:fontRef idx="minor"/>
        </p:style>
      </p:sp>
      <p:sp>
        <p:nvSpPr>
          <p:cNvPr id="454" name="PlaceHolder 2"/>
          <p:cNvSpPr>
            <a:spLocks noGrp="1"/>
          </p:cNvSpPr>
          <p:nvPr>
            <p:ph type="body"/>
          </p:nvPr>
        </p:nvSpPr>
        <p:spPr>
          <a:xfrm>
            <a:off x="3581280" y="1504800"/>
            <a:ext cx="5028840" cy="713880"/>
          </a:xfrm>
          <a:prstGeom prst="rect">
            <a:avLst/>
          </a:prstGeom>
        </p:spPr>
        <p:txBody>
          <a:bodyPr lIns="0" rIns="0" tIns="0" bIns="0">
            <a:normAutofit fontScale="15000"/>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
        <p:nvSpPr>
          <p:cNvPr id="455" name="PlaceHolder 3"/>
          <p:cNvSpPr>
            <a:spLocks noGrp="1"/>
          </p:cNvSpPr>
          <p:nvPr>
            <p:ph type="body"/>
          </p:nvPr>
        </p:nvSpPr>
        <p:spPr>
          <a:xfrm>
            <a:off x="9724680" y="4709160"/>
            <a:ext cx="2468520" cy="2148480"/>
          </a:xfrm>
          <a:prstGeom prst="rect">
            <a:avLst/>
          </a:prstGeom>
        </p:spPr>
        <p:txBody>
          <a:bodyPr lIns="0" rIns="0" tIns="0" bIns="0">
            <a:normAutofit fontScale="4000"/>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
        <p:nvSpPr>
          <p:cNvPr id="456" name="PlaceHolder 4"/>
          <p:cNvSpPr>
            <a:spLocks noGrp="1"/>
          </p:cNvSpPr>
          <p:nvPr>
            <p:ph type="body"/>
          </p:nvPr>
        </p:nvSpPr>
        <p:spPr>
          <a:xfrm>
            <a:off x="2431440" y="2552760"/>
            <a:ext cx="2431080" cy="2148480"/>
          </a:xfrm>
          <a:prstGeom prst="rect">
            <a:avLst/>
          </a:prstGeom>
        </p:spPr>
        <p:txBody>
          <a:bodyPr lIns="0" rIns="0" tIns="0" bIns="0">
            <a:normAutofit fontScale="4000"/>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
        <p:nvSpPr>
          <p:cNvPr id="457" name="PlaceHolder 5"/>
          <p:cNvSpPr>
            <a:spLocks noGrp="1"/>
          </p:cNvSpPr>
          <p:nvPr>
            <p:ph type="body"/>
          </p:nvPr>
        </p:nvSpPr>
        <p:spPr>
          <a:xfrm>
            <a:off x="0" y="4703040"/>
            <a:ext cx="2431080" cy="2148480"/>
          </a:xfrm>
          <a:prstGeom prst="rect">
            <a:avLst/>
          </a:prstGeom>
        </p:spPr>
        <p:txBody>
          <a:bodyPr lIns="0" rIns="0" tIns="0" bIns="0">
            <a:normAutofit fontScale="4000"/>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
        <p:nvSpPr>
          <p:cNvPr id="458" name="PlaceHolder 6"/>
          <p:cNvSpPr>
            <a:spLocks noGrp="1"/>
          </p:cNvSpPr>
          <p:nvPr>
            <p:ph type="body"/>
          </p:nvPr>
        </p:nvSpPr>
        <p:spPr>
          <a:xfrm>
            <a:off x="7293240" y="2552760"/>
            <a:ext cx="2431080" cy="2148480"/>
          </a:xfrm>
          <a:prstGeom prst="rect">
            <a:avLst/>
          </a:prstGeom>
        </p:spPr>
        <p:txBody>
          <a:bodyPr lIns="0" rIns="0" tIns="0" bIns="0">
            <a:normAutofit fontScale="4000"/>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
        <p:nvSpPr>
          <p:cNvPr id="459" name="PlaceHolder 7"/>
          <p:cNvSpPr>
            <a:spLocks noGrp="1"/>
          </p:cNvSpPr>
          <p:nvPr>
            <p:ph type="body"/>
          </p:nvPr>
        </p:nvSpPr>
        <p:spPr>
          <a:xfrm>
            <a:off x="4992840" y="4703040"/>
            <a:ext cx="2431080" cy="2148480"/>
          </a:xfrm>
          <a:prstGeom prst="rect">
            <a:avLst/>
          </a:prstGeom>
        </p:spPr>
        <p:txBody>
          <a:bodyPr lIns="0" rIns="0" tIns="0" bIns="0">
            <a:normAutofit fontScale="4000"/>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
        <p:nvSpPr>
          <p:cNvPr id="460" name="CustomShape 8"/>
          <p:cNvSpPr/>
          <p:nvPr/>
        </p:nvSpPr>
        <p:spPr>
          <a:xfrm>
            <a:off x="0" y="-6480"/>
            <a:ext cx="12191760" cy="1620000"/>
          </a:xfrm>
          <a:prstGeom prst="rect">
            <a:avLst/>
          </a:prstGeom>
          <a:solidFill>
            <a:srgbClr val="004586"/>
          </a:solidFill>
          <a:ln>
            <a:noFill/>
          </a:ln>
        </p:spPr>
        <p:style>
          <a:lnRef idx="0"/>
          <a:fillRef idx="0"/>
          <a:effectRef idx="0"/>
          <a:fontRef idx="minor"/>
        </p:style>
      </p:sp>
      <p:pic>
        <p:nvPicPr>
          <p:cNvPr id="461" name="Google Shape;129;p26" descr=""/>
          <p:cNvPicPr/>
          <p:nvPr/>
        </p:nvPicPr>
        <p:blipFill>
          <a:blip r:embed="rId2"/>
          <a:srcRect l="0" t="-5806" r="0" b="38534"/>
          <a:stretch/>
        </p:blipFill>
        <p:spPr>
          <a:xfrm>
            <a:off x="8457120" y="-227520"/>
            <a:ext cx="3843360" cy="1802160"/>
          </a:xfrm>
          <a:prstGeom prst="rect">
            <a:avLst/>
          </a:prstGeom>
          <a:ln>
            <a:noFill/>
          </a:ln>
        </p:spPr>
      </p:pic>
      <p:sp>
        <p:nvSpPr>
          <p:cNvPr id="462" name="CustomShape 9"/>
          <p:cNvSpPr/>
          <p:nvPr/>
        </p:nvSpPr>
        <p:spPr>
          <a:xfrm>
            <a:off x="5163120" y="1141200"/>
            <a:ext cx="932400" cy="360"/>
          </a:xfrm>
          <a:custGeom>
            <a:avLst/>
            <a:gdLst/>
            <a:ahLst/>
            <a:rect l="l" t="t" r="r" b="b"/>
            <a:pathLst>
              <a:path w="21600" h="21600">
                <a:moveTo>
                  <a:pt x="0" y="0"/>
                </a:moveTo>
                <a:lnTo>
                  <a:pt x="21600" y="21600"/>
                </a:lnTo>
              </a:path>
            </a:pathLst>
          </a:custGeom>
          <a:noFill/>
          <a:ln w="12600">
            <a:solidFill>
              <a:srgbClr val="ffffff"/>
            </a:solidFill>
            <a:miter/>
          </a:ln>
        </p:spPr>
        <p:style>
          <a:lnRef idx="0"/>
          <a:fillRef idx="0"/>
          <a:effectRef idx="0"/>
          <a:fontRef idx="minor"/>
        </p:style>
      </p:sp>
      <p:sp>
        <p:nvSpPr>
          <p:cNvPr id="463" name="CustomShape 10"/>
          <p:cNvSpPr/>
          <p:nvPr/>
        </p:nvSpPr>
        <p:spPr>
          <a:xfrm>
            <a:off x="1110240" y="346680"/>
            <a:ext cx="9829800" cy="665640"/>
          </a:xfrm>
          <a:prstGeom prst="rect">
            <a:avLst/>
          </a:prstGeom>
          <a:noFill/>
          <a:ln>
            <a:noFill/>
          </a:ln>
        </p:spPr>
        <p:style>
          <a:lnRef idx="0"/>
          <a:fillRef idx="0"/>
          <a:effectRef idx="0"/>
          <a:fontRef idx="minor"/>
        </p:style>
      </p:sp>
      <p:sp>
        <p:nvSpPr>
          <p:cNvPr id="464" name="PlaceHolder 11"/>
          <p:cNvSpPr>
            <a:spLocks noGrp="1"/>
          </p:cNvSpPr>
          <p:nvPr>
            <p:ph type="title"/>
          </p:nvPr>
        </p:nvSpPr>
        <p:spPr>
          <a:xfrm>
            <a:off x="609480" y="273600"/>
            <a:ext cx="10972440" cy="1144800"/>
          </a:xfrm>
          <a:prstGeom prst="rect">
            <a:avLst/>
          </a:prstGeom>
        </p:spPr>
        <p:txBody>
          <a:bodyPr lIns="0" rIns="0" tIns="0" bIns="0" anchor="ctr">
            <a:noAutofit/>
          </a:bodyPr>
          <a:p>
            <a:r>
              <a:rPr b="0" lang="en-IN" sz="1400" spc="-1" strike="noStrike">
                <a:solidFill>
                  <a:srgbClr val="000000"/>
                </a:solidFill>
                <a:latin typeface="Arial"/>
              </a:rPr>
              <a:t>Click to edit the title text format</a:t>
            </a:r>
            <a:endParaRPr b="0" lang="en-IN"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01" name="PlaceHolder 1"/>
          <p:cNvSpPr>
            <a:spLocks noGrp="1"/>
          </p:cNvSpPr>
          <p:nvPr>
            <p:ph type="title"/>
          </p:nvPr>
        </p:nvSpPr>
        <p:spPr>
          <a:xfrm>
            <a:off x="2938320" y="685800"/>
            <a:ext cx="6314760" cy="914040"/>
          </a:xfrm>
          <a:prstGeom prst="rect">
            <a:avLst/>
          </a:prstGeom>
        </p:spPr>
        <p:txBody>
          <a:bodyPr lIns="0" rIns="0" tIns="0" bIns="0" anchor="ctr">
            <a:noAutofit/>
          </a:bodyPr>
          <a:p>
            <a:r>
              <a:rPr b="0" lang="en-IN" sz="1400" spc="-1" strike="noStrike">
                <a:solidFill>
                  <a:srgbClr val="000000"/>
                </a:solidFill>
                <a:latin typeface="Arial"/>
              </a:rPr>
              <a:t>Click to edit the title text format</a:t>
            </a:r>
            <a:endParaRPr b="0" lang="en-IN" sz="1400" spc="-1" strike="noStrike">
              <a:solidFill>
                <a:srgbClr val="000000"/>
              </a:solidFill>
              <a:latin typeface="Arial"/>
            </a:endParaRPr>
          </a:p>
        </p:txBody>
      </p:sp>
      <p:sp>
        <p:nvSpPr>
          <p:cNvPr id="502" name="CustomShape 2"/>
          <p:cNvSpPr/>
          <p:nvPr/>
        </p:nvSpPr>
        <p:spPr>
          <a:xfrm>
            <a:off x="5629680" y="2233440"/>
            <a:ext cx="932400" cy="360"/>
          </a:xfrm>
          <a:custGeom>
            <a:avLst/>
            <a:gdLst/>
            <a:ahLst/>
            <a:rect l="l" t="t" r="r" b="b"/>
            <a:pathLst>
              <a:path w="21600" h="21600">
                <a:moveTo>
                  <a:pt x="0" y="0"/>
                </a:moveTo>
                <a:lnTo>
                  <a:pt x="21600" y="21600"/>
                </a:lnTo>
              </a:path>
            </a:pathLst>
          </a:custGeom>
          <a:noFill/>
          <a:ln w="12600">
            <a:solidFill>
              <a:srgbClr val="000000"/>
            </a:solidFill>
            <a:miter/>
          </a:ln>
        </p:spPr>
        <p:style>
          <a:lnRef idx="0"/>
          <a:fillRef idx="0"/>
          <a:effectRef idx="0"/>
          <a:fontRef idx="minor"/>
        </p:style>
      </p:sp>
      <p:sp>
        <p:nvSpPr>
          <p:cNvPr id="503" name="PlaceHolder 3"/>
          <p:cNvSpPr>
            <a:spLocks noGrp="1"/>
          </p:cNvSpPr>
          <p:nvPr>
            <p:ph type="body"/>
          </p:nvPr>
        </p:nvSpPr>
        <p:spPr>
          <a:xfrm>
            <a:off x="3581280" y="1504800"/>
            <a:ext cx="5028840" cy="713880"/>
          </a:xfrm>
          <a:prstGeom prst="rect">
            <a:avLst/>
          </a:prstGeom>
        </p:spPr>
        <p:txBody>
          <a:bodyPr lIns="0" rIns="0" tIns="0" bIns="0">
            <a:normAutofit fontScale="15000"/>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40" name="PlaceHolder 1"/>
          <p:cNvSpPr>
            <a:spLocks noGrp="1"/>
          </p:cNvSpPr>
          <p:nvPr>
            <p:ph type="title"/>
          </p:nvPr>
        </p:nvSpPr>
        <p:spPr>
          <a:xfrm>
            <a:off x="609480" y="273600"/>
            <a:ext cx="10972440" cy="1144800"/>
          </a:xfrm>
          <a:prstGeom prst="rect">
            <a:avLst/>
          </a:prstGeom>
        </p:spPr>
        <p:txBody>
          <a:bodyPr lIns="0" rIns="0" tIns="0" bIns="0" anchor="ctr">
            <a:noAutofit/>
          </a:bodyPr>
          <a:p>
            <a:r>
              <a:rPr b="0" lang="en-IN" sz="1400" spc="-1" strike="noStrike">
                <a:solidFill>
                  <a:srgbClr val="000000"/>
                </a:solidFill>
                <a:latin typeface="Arial"/>
              </a:rPr>
              <a:t>Click to edit the title text format</a:t>
            </a:r>
            <a:endParaRPr b="0" lang="en-IN" sz="1400" spc="-1" strike="noStrike">
              <a:solidFill>
                <a:srgbClr val="000000"/>
              </a:solidFill>
              <a:latin typeface="Arial"/>
            </a:endParaRPr>
          </a:p>
        </p:txBody>
      </p:sp>
      <p:sp>
        <p:nvSpPr>
          <p:cNvPr id="54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15440" y="593280"/>
            <a:ext cx="11360520" cy="763200"/>
          </a:xfrm>
          <a:prstGeom prst="rect">
            <a:avLst/>
          </a:prstGeom>
        </p:spPr>
        <p:txBody>
          <a:bodyPr lIns="0" rIns="0" tIns="0" bIns="0" anchor="ctr">
            <a:noAutofit/>
          </a:bodyPr>
          <a:p>
            <a:r>
              <a:rPr b="0" lang="en-IN" sz="1400" spc="-1" strike="noStrike">
                <a:solidFill>
                  <a:srgbClr val="000000"/>
                </a:solidFill>
                <a:latin typeface="Arial"/>
              </a:rPr>
              <a:t>Click to edit the title text format</a:t>
            </a:r>
            <a:endParaRPr b="0" lang="en-IN" sz="1400" spc="-1" strike="noStrike">
              <a:solidFill>
                <a:srgbClr val="000000"/>
              </a:solidFill>
              <a:latin typeface="Arial"/>
            </a:endParaRPr>
          </a:p>
        </p:txBody>
      </p:sp>
      <p:sp>
        <p:nvSpPr>
          <p:cNvPr id="39" name="PlaceHolder 2"/>
          <p:cNvSpPr>
            <a:spLocks noGrp="1"/>
          </p:cNvSpPr>
          <p:nvPr>
            <p:ph type="body"/>
          </p:nvPr>
        </p:nvSpPr>
        <p:spPr>
          <a:xfrm>
            <a:off x="415440" y="1536480"/>
            <a:ext cx="11360520" cy="45547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
        <p:nvSpPr>
          <p:cNvPr id="40" name="PlaceHolder 3"/>
          <p:cNvSpPr>
            <a:spLocks noGrp="1"/>
          </p:cNvSpPr>
          <p:nvPr>
            <p:ph type="sldNum"/>
          </p:nvPr>
        </p:nvSpPr>
        <p:spPr>
          <a:xfrm>
            <a:off x="11296440" y="6217560"/>
            <a:ext cx="731520" cy="524520"/>
          </a:xfrm>
          <a:prstGeom prst="rect">
            <a:avLst/>
          </a:prstGeom>
        </p:spPr>
        <p:txBody>
          <a:bodyPr lIns="122040" rIns="122040" tIns="122040" bIns="122040" anchor="ctr">
            <a:normAutofit/>
          </a:bodyPr>
          <a:p>
            <a:pPr algn="r">
              <a:lnSpc>
                <a:spcPct val="100000"/>
              </a:lnSpc>
              <a:tabLst>
                <a:tab algn="l" pos="0"/>
              </a:tabLst>
            </a:pPr>
            <a:fld id="{66ABC38B-D27A-4CE9-A81F-ADAB2018E120}" type="slidenum">
              <a:rPr b="0" lang="en-US" sz="1300" spc="-1" strike="noStrike">
                <a:solidFill>
                  <a:srgbClr val="595959"/>
                </a:solidFill>
                <a:latin typeface="Arial"/>
                <a:ea typeface="Arial"/>
              </a:rPr>
              <a:t>&lt;number&gt;</a:t>
            </a:fld>
            <a:endParaRPr b="0" lang="en-IN" sz="13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p:spPr>
        <p:txBody>
          <a:bodyPr lIns="0" rIns="0" tIns="0" bIns="0" anchor="ctr">
            <a:noAutofit/>
          </a:bodyPr>
          <a:p>
            <a:r>
              <a:rPr b="0" lang="en-IN" sz="1400" spc="-1" strike="noStrike">
                <a:solidFill>
                  <a:srgbClr val="000000"/>
                </a:solidFill>
                <a:latin typeface="Arial"/>
              </a:rPr>
              <a:t>Click to edit the title text format</a:t>
            </a:r>
            <a:endParaRPr b="0" lang="en-IN" sz="1400" spc="-1" strike="noStrike">
              <a:solidFill>
                <a:srgbClr val="000000"/>
              </a:solidFill>
              <a:latin typeface="Arial"/>
            </a:endParaRPr>
          </a:p>
        </p:txBody>
      </p:sp>
      <p:sp>
        <p:nvSpPr>
          <p:cNvPr id="78"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5" name="PlaceHolder 1"/>
          <p:cNvSpPr>
            <a:spLocks noGrp="1"/>
          </p:cNvSpPr>
          <p:nvPr>
            <p:ph type="title"/>
          </p:nvPr>
        </p:nvSpPr>
        <p:spPr>
          <a:xfrm>
            <a:off x="628560" y="685800"/>
            <a:ext cx="6314760" cy="914040"/>
          </a:xfrm>
          <a:prstGeom prst="rect">
            <a:avLst/>
          </a:prstGeom>
        </p:spPr>
        <p:txBody>
          <a:bodyPr lIns="0" rIns="0" tIns="0" bIns="0" anchor="ctr">
            <a:noAutofit/>
          </a:bodyPr>
          <a:p>
            <a:r>
              <a:rPr b="0" lang="en-IN" sz="1400" spc="-1" strike="noStrike">
                <a:solidFill>
                  <a:srgbClr val="000000"/>
                </a:solidFill>
                <a:latin typeface="Arial"/>
              </a:rPr>
              <a:t>Click to edit the title text format</a:t>
            </a:r>
            <a:endParaRPr b="0" lang="en-IN" sz="1400" spc="-1" strike="noStrike">
              <a:solidFill>
                <a:srgbClr val="000000"/>
              </a:solidFill>
              <a:latin typeface="Arial"/>
            </a:endParaRPr>
          </a:p>
        </p:txBody>
      </p:sp>
      <p:sp>
        <p:nvSpPr>
          <p:cNvPr id="116" name="CustomShape 2"/>
          <p:cNvSpPr/>
          <p:nvPr/>
        </p:nvSpPr>
        <p:spPr>
          <a:xfrm>
            <a:off x="730800" y="2233440"/>
            <a:ext cx="932400" cy="360"/>
          </a:xfrm>
          <a:custGeom>
            <a:avLst/>
            <a:gdLst/>
            <a:ahLst/>
            <a:rect l="l" t="t" r="r" b="b"/>
            <a:pathLst>
              <a:path w="21600" h="21600">
                <a:moveTo>
                  <a:pt x="0" y="0"/>
                </a:moveTo>
                <a:lnTo>
                  <a:pt x="21600" y="21600"/>
                </a:lnTo>
              </a:path>
            </a:pathLst>
          </a:custGeom>
          <a:noFill/>
          <a:ln w="12600">
            <a:solidFill>
              <a:srgbClr val="000000"/>
            </a:solidFill>
            <a:miter/>
          </a:ln>
        </p:spPr>
        <p:style>
          <a:lnRef idx="0"/>
          <a:fillRef idx="0"/>
          <a:effectRef idx="0"/>
          <a:fontRef idx="minor"/>
        </p:style>
      </p:sp>
      <p:sp>
        <p:nvSpPr>
          <p:cNvPr id="117" name="PlaceHolder 3"/>
          <p:cNvSpPr>
            <a:spLocks noGrp="1"/>
          </p:cNvSpPr>
          <p:nvPr>
            <p:ph type="body"/>
          </p:nvPr>
        </p:nvSpPr>
        <p:spPr>
          <a:xfrm>
            <a:off x="628560" y="1504800"/>
            <a:ext cx="5028840" cy="713880"/>
          </a:xfrm>
          <a:prstGeom prst="rect">
            <a:avLst/>
          </a:prstGeom>
        </p:spPr>
        <p:txBody>
          <a:bodyPr lIns="0" rIns="0" tIns="0" bIns="0">
            <a:normAutofit fontScale="15000"/>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4" name="PlaceHolder 1"/>
          <p:cNvSpPr>
            <a:spLocks noGrp="1"/>
          </p:cNvSpPr>
          <p:nvPr>
            <p:ph type="title"/>
          </p:nvPr>
        </p:nvSpPr>
        <p:spPr>
          <a:xfrm>
            <a:off x="609480" y="273600"/>
            <a:ext cx="10972440" cy="1144800"/>
          </a:xfrm>
          <a:prstGeom prst="rect">
            <a:avLst/>
          </a:prstGeom>
        </p:spPr>
        <p:txBody>
          <a:bodyPr lIns="0" rIns="0" tIns="0" bIns="0" anchor="ctr">
            <a:noAutofit/>
          </a:bodyPr>
          <a:p>
            <a:r>
              <a:rPr b="0" lang="en-IN" sz="1400" spc="-1" strike="noStrike">
                <a:solidFill>
                  <a:srgbClr val="000000"/>
                </a:solidFill>
                <a:latin typeface="Arial"/>
              </a:rPr>
              <a:t>Click to edit the title text format</a:t>
            </a:r>
            <a:endParaRPr b="0" lang="en-IN" sz="1400" spc="-1" strike="noStrike">
              <a:solidFill>
                <a:srgbClr val="000000"/>
              </a:solidFill>
              <a:latin typeface="Arial"/>
            </a:endParaRPr>
          </a:p>
        </p:txBody>
      </p:sp>
      <p:sp>
        <p:nvSpPr>
          <p:cNvPr id="155"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2" name="CustomShape 1"/>
          <p:cNvSpPr/>
          <p:nvPr/>
        </p:nvSpPr>
        <p:spPr>
          <a:xfrm>
            <a:off x="730800" y="2233440"/>
            <a:ext cx="932400" cy="360"/>
          </a:xfrm>
          <a:custGeom>
            <a:avLst/>
            <a:gdLst/>
            <a:ahLst/>
            <a:rect l="l" t="t" r="r" b="b"/>
            <a:pathLst>
              <a:path w="21600" h="21600">
                <a:moveTo>
                  <a:pt x="0" y="0"/>
                </a:moveTo>
                <a:lnTo>
                  <a:pt x="21600" y="21600"/>
                </a:lnTo>
              </a:path>
            </a:pathLst>
          </a:custGeom>
          <a:noFill/>
          <a:ln w="12600">
            <a:solidFill>
              <a:srgbClr val="000000"/>
            </a:solidFill>
            <a:miter/>
          </a:ln>
        </p:spPr>
        <p:style>
          <a:lnRef idx="0"/>
          <a:fillRef idx="0"/>
          <a:effectRef idx="0"/>
          <a:fontRef idx="minor"/>
        </p:style>
      </p:sp>
      <p:sp>
        <p:nvSpPr>
          <p:cNvPr id="193" name="PlaceHolder 2"/>
          <p:cNvSpPr>
            <a:spLocks noGrp="1"/>
          </p:cNvSpPr>
          <p:nvPr>
            <p:ph type="body"/>
          </p:nvPr>
        </p:nvSpPr>
        <p:spPr>
          <a:xfrm>
            <a:off x="628560" y="1504800"/>
            <a:ext cx="5028840" cy="713880"/>
          </a:xfrm>
          <a:prstGeom prst="rect">
            <a:avLst/>
          </a:prstGeom>
        </p:spPr>
        <p:txBody>
          <a:bodyPr lIns="0" rIns="0" tIns="0" bIns="0">
            <a:normAutofit fontScale="15000"/>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
        <p:nvSpPr>
          <p:cNvPr id="194" name="CustomShape 3"/>
          <p:cNvSpPr/>
          <p:nvPr/>
        </p:nvSpPr>
        <p:spPr>
          <a:xfrm>
            <a:off x="0" y="-6480"/>
            <a:ext cx="12191760" cy="1620000"/>
          </a:xfrm>
          <a:prstGeom prst="rect">
            <a:avLst/>
          </a:prstGeom>
          <a:solidFill>
            <a:srgbClr val="004586"/>
          </a:solidFill>
          <a:ln>
            <a:noFill/>
          </a:ln>
        </p:spPr>
        <p:style>
          <a:lnRef idx="0"/>
          <a:fillRef idx="0"/>
          <a:effectRef idx="0"/>
          <a:fontRef idx="minor"/>
        </p:style>
      </p:sp>
      <p:pic>
        <p:nvPicPr>
          <p:cNvPr id="195" name="Google Shape;76;p20" descr=""/>
          <p:cNvPicPr/>
          <p:nvPr/>
        </p:nvPicPr>
        <p:blipFill>
          <a:blip r:embed="rId2"/>
          <a:srcRect l="0" t="-5806" r="0" b="38534"/>
          <a:stretch/>
        </p:blipFill>
        <p:spPr>
          <a:xfrm>
            <a:off x="8457120" y="-227520"/>
            <a:ext cx="3843360" cy="1802160"/>
          </a:xfrm>
          <a:prstGeom prst="rect">
            <a:avLst/>
          </a:prstGeom>
          <a:ln>
            <a:noFill/>
          </a:ln>
        </p:spPr>
      </p:pic>
      <p:sp>
        <p:nvSpPr>
          <p:cNvPr id="196" name="CustomShape 4"/>
          <p:cNvSpPr/>
          <p:nvPr/>
        </p:nvSpPr>
        <p:spPr>
          <a:xfrm>
            <a:off x="5163120" y="1141200"/>
            <a:ext cx="932400" cy="360"/>
          </a:xfrm>
          <a:custGeom>
            <a:avLst/>
            <a:gdLst/>
            <a:ahLst/>
            <a:rect l="l" t="t" r="r" b="b"/>
            <a:pathLst>
              <a:path w="21600" h="21600">
                <a:moveTo>
                  <a:pt x="0" y="0"/>
                </a:moveTo>
                <a:lnTo>
                  <a:pt x="21600" y="21600"/>
                </a:lnTo>
              </a:path>
            </a:pathLst>
          </a:custGeom>
          <a:noFill/>
          <a:ln w="12600">
            <a:solidFill>
              <a:srgbClr val="ffffff"/>
            </a:solidFill>
            <a:miter/>
          </a:ln>
        </p:spPr>
        <p:style>
          <a:lnRef idx="0"/>
          <a:fillRef idx="0"/>
          <a:effectRef idx="0"/>
          <a:fontRef idx="minor"/>
        </p:style>
      </p:sp>
      <p:sp>
        <p:nvSpPr>
          <p:cNvPr id="197" name="CustomShape 5"/>
          <p:cNvSpPr/>
          <p:nvPr/>
        </p:nvSpPr>
        <p:spPr>
          <a:xfrm>
            <a:off x="1110240" y="346680"/>
            <a:ext cx="9829800" cy="665640"/>
          </a:xfrm>
          <a:prstGeom prst="rect">
            <a:avLst/>
          </a:prstGeom>
          <a:noFill/>
          <a:ln>
            <a:noFill/>
          </a:ln>
        </p:spPr>
        <p:style>
          <a:lnRef idx="0"/>
          <a:fillRef idx="0"/>
          <a:effectRef idx="0"/>
          <a:fontRef idx="minor"/>
        </p:style>
      </p:sp>
      <p:sp>
        <p:nvSpPr>
          <p:cNvPr id="198" name="PlaceHolder 6"/>
          <p:cNvSpPr>
            <a:spLocks noGrp="1"/>
          </p:cNvSpPr>
          <p:nvPr>
            <p:ph type="title"/>
          </p:nvPr>
        </p:nvSpPr>
        <p:spPr>
          <a:xfrm>
            <a:off x="609480" y="273600"/>
            <a:ext cx="10972440" cy="1144800"/>
          </a:xfrm>
          <a:prstGeom prst="rect">
            <a:avLst/>
          </a:prstGeom>
        </p:spPr>
        <p:txBody>
          <a:bodyPr lIns="0" rIns="0" tIns="0" bIns="0" anchor="ctr">
            <a:noAutofit/>
          </a:bodyPr>
          <a:p>
            <a:r>
              <a:rPr b="0" lang="en-IN" sz="1400" spc="-1" strike="noStrike">
                <a:solidFill>
                  <a:srgbClr val="000000"/>
                </a:solidFill>
                <a:latin typeface="Arial"/>
              </a:rPr>
              <a:t>Click to edit the title text format</a:t>
            </a:r>
            <a:endParaRPr b="0" lang="en-IN"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5" name="PlaceHolder 1"/>
          <p:cNvSpPr>
            <a:spLocks noGrp="1"/>
          </p:cNvSpPr>
          <p:nvPr>
            <p:ph type="body"/>
          </p:nvPr>
        </p:nvSpPr>
        <p:spPr>
          <a:xfrm>
            <a:off x="0" y="0"/>
            <a:ext cx="12191760" cy="32824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
        <p:nvSpPr>
          <p:cNvPr id="236" name="CustomShape 2"/>
          <p:cNvSpPr/>
          <p:nvPr/>
        </p:nvSpPr>
        <p:spPr>
          <a:xfrm>
            <a:off x="0" y="-6480"/>
            <a:ext cx="12191760" cy="1620000"/>
          </a:xfrm>
          <a:prstGeom prst="rect">
            <a:avLst/>
          </a:prstGeom>
          <a:solidFill>
            <a:srgbClr val="004586"/>
          </a:solidFill>
          <a:ln>
            <a:noFill/>
          </a:ln>
        </p:spPr>
        <p:style>
          <a:lnRef idx="0"/>
          <a:fillRef idx="0"/>
          <a:effectRef idx="0"/>
          <a:fontRef idx="minor"/>
        </p:style>
      </p:sp>
      <p:pic>
        <p:nvPicPr>
          <p:cNvPr id="237" name="Google Shape;82;p21" descr=""/>
          <p:cNvPicPr/>
          <p:nvPr/>
        </p:nvPicPr>
        <p:blipFill>
          <a:blip r:embed="rId2"/>
          <a:srcRect l="0" t="-5806" r="0" b="38534"/>
          <a:stretch/>
        </p:blipFill>
        <p:spPr>
          <a:xfrm>
            <a:off x="8457120" y="-227520"/>
            <a:ext cx="3843360" cy="1802160"/>
          </a:xfrm>
          <a:prstGeom prst="rect">
            <a:avLst/>
          </a:prstGeom>
          <a:ln>
            <a:noFill/>
          </a:ln>
        </p:spPr>
      </p:pic>
      <p:sp>
        <p:nvSpPr>
          <p:cNvPr id="238" name="CustomShape 3"/>
          <p:cNvSpPr/>
          <p:nvPr/>
        </p:nvSpPr>
        <p:spPr>
          <a:xfrm>
            <a:off x="5163120" y="1141200"/>
            <a:ext cx="932400" cy="360"/>
          </a:xfrm>
          <a:custGeom>
            <a:avLst/>
            <a:gdLst/>
            <a:ahLst/>
            <a:rect l="l" t="t" r="r" b="b"/>
            <a:pathLst>
              <a:path w="21600" h="21600">
                <a:moveTo>
                  <a:pt x="0" y="0"/>
                </a:moveTo>
                <a:lnTo>
                  <a:pt x="21600" y="21600"/>
                </a:lnTo>
              </a:path>
            </a:pathLst>
          </a:custGeom>
          <a:noFill/>
          <a:ln w="12600">
            <a:solidFill>
              <a:srgbClr val="ffffff"/>
            </a:solidFill>
            <a:miter/>
          </a:ln>
        </p:spPr>
        <p:style>
          <a:lnRef idx="0"/>
          <a:fillRef idx="0"/>
          <a:effectRef idx="0"/>
          <a:fontRef idx="minor"/>
        </p:style>
      </p:sp>
      <p:sp>
        <p:nvSpPr>
          <p:cNvPr id="239" name="CustomShape 4"/>
          <p:cNvSpPr/>
          <p:nvPr/>
        </p:nvSpPr>
        <p:spPr>
          <a:xfrm>
            <a:off x="1110240" y="346680"/>
            <a:ext cx="9829800" cy="665640"/>
          </a:xfrm>
          <a:prstGeom prst="rect">
            <a:avLst/>
          </a:prstGeom>
          <a:noFill/>
          <a:ln>
            <a:noFill/>
          </a:ln>
        </p:spPr>
        <p:style>
          <a:lnRef idx="0"/>
          <a:fillRef idx="0"/>
          <a:effectRef idx="0"/>
          <a:fontRef idx="minor"/>
        </p:style>
      </p:sp>
      <p:sp>
        <p:nvSpPr>
          <p:cNvPr id="240" name="PlaceHolder 5"/>
          <p:cNvSpPr>
            <a:spLocks noGrp="1"/>
          </p:cNvSpPr>
          <p:nvPr>
            <p:ph type="title"/>
          </p:nvPr>
        </p:nvSpPr>
        <p:spPr>
          <a:xfrm>
            <a:off x="609480" y="273600"/>
            <a:ext cx="10972440" cy="1144800"/>
          </a:xfrm>
          <a:prstGeom prst="rect">
            <a:avLst/>
          </a:prstGeom>
        </p:spPr>
        <p:txBody>
          <a:bodyPr lIns="0" rIns="0" tIns="0" bIns="0" anchor="ctr">
            <a:noAutofit/>
          </a:bodyPr>
          <a:p>
            <a:r>
              <a:rPr b="0" lang="en-IN" sz="1400" spc="-1" strike="noStrike">
                <a:solidFill>
                  <a:srgbClr val="000000"/>
                </a:solidFill>
                <a:latin typeface="Arial"/>
              </a:rPr>
              <a:t>Click to edit the title text format</a:t>
            </a:r>
            <a:endParaRPr b="0" lang="en-IN"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7" name="PlaceHolder 1"/>
          <p:cNvSpPr>
            <a:spLocks noGrp="1"/>
          </p:cNvSpPr>
          <p:nvPr>
            <p:ph type="title"/>
          </p:nvPr>
        </p:nvSpPr>
        <p:spPr>
          <a:xfrm>
            <a:off x="628560" y="685800"/>
            <a:ext cx="6314760" cy="914040"/>
          </a:xfrm>
          <a:prstGeom prst="rect">
            <a:avLst/>
          </a:prstGeom>
        </p:spPr>
        <p:txBody>
          <a:bodyPr lIns="0" rIns="0" tIns="0" bIns="0" anchor="ctr">
            <a:noAutofit/>
          </a:bodyPr>
          <a:p>
            <a:r>
              <a:rPr b="0" lang="en-IN" sz="1400" spc="-1" strike="noStrike">
                <a:solidFill>
                  <a:srgbClr val="000000"/>
                </a:solidFill>
                <a:latin typeface="Arial"/>
              </a:rPr>
              <a:t>Click to edit the title text format</a:t>
            </a:r>
            <a:endParaRPr b="0" lang="en-IN" sz="1400" spc="-1" strike="noStrike">
              <a:solidFill>
                <a:srgbClr val="000000"/>
              </a:solidFill>
              <a:latin typeface="Arial"/>
            </a:endParaRPr>
          </a:p>
        </p:txBody>
      </p:sp>
      <p:sp>
        <p:nvSpPr>
          <p:cNvPr id="278" name="CustomShape 2"/>
          <p:cNvSpPr/>
          <p:nvPr/>
        </p:nvSpPr>
        <p:spPr>
          <a:xfrm>
            <a:off x="730800" y="2233440"/>
            <a:ext cx="932400" cy="360"/>
          </a:xfrm>
          <a:custGeom>
            <a:avLst/>
            <a:gdLst/>
            <a:ahLst/>
            <a:rect l="l" t="t" r="r" b="b"/>
            <a:pathLst>
              <a:path w="21600" h="21600">
                <a:moveTo>
                  <a:pt x="0" y="0"/>
                </a:moveTo>
                <a:lnTo>
                  <a:pt x="21600" y="21600"/>
                </a:lnTo>
              </a:path>
            </a:pathLst>
          </a:custGeom>
          <a:noFill/>
          <a:ln w="12600">
            <a:solidFill>
              <a:srgbClr val="000000"/>
            </a:solidFill>
            <a:miter/>
          </a:ln>
        </p:spPr>
        <p:style>
          <a:lnRef idx="0"/>
          <a:fillRef idx="0"/>
          <a:effectRef idx="0"/>
          <a:fontRef idx="minor"/>
        </p:style>
      </p:sp>
      <p:sp>
        <p:nvSpPr>
          <p:cNvPr id="279" name="PlaceHolder 3"/>
          <p:cNvSpPr>
            <a:spLocks noGrp="1"/>
          </p:cNvSpPr>
          <p:nvPr>
            <p:ph type="body"/>
          </p:nvPr>
        </p:nvSpPr>
        <p:spPr>
          <a:xfrm>
            <a:off x="628560" y="1504800"/>
            <a:ext cx="5028840" cy="713880"/>
          </a:xfrm>
          <a:prstGeom prst="rect">
            <a:avLst/>
          </a:prstGeom>
        </p:spPr>
        <p:txBody>
          <a:bodyPr lIns="0" rIns="0" tIns="0" bIns="0">
            <a:normAutofit fontScale="15000"/>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
        <p:nvSpPr>
          <p:cNvPr id="280" name="PlaceHolder 4"/>
          <p:cNvSpPr>
            <a:spLocks noGrp="1"/>
          </p:cNvSpPr>
          <p:nvPr>
            <p:ph type="body"/>
          </p:nvPr>
        </p:nvSpPr>
        <p:spPr>
          <a:xfrm>
            <a:off x="5923080" y="1511280"/>
            <a:ext cx="1828440" cy="2285640"/>
          </a:xfrm>
          <a:prstGeom prst="rect">
            <a:avLst/>
          </a:prstGeom>
        </p:spPr>
        <p:txBody>
          <a:bodyPr lIns="0" rIns="0" tIns="0" bIns="0">
            <a:normAutofit fontScale="2000"/>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
        <p:nvSpPr>
          <p:cNvPr id="281" name="PlaceHolder 5"/>
          <p:cNvSpPr>
            <a:spLocks noGrp="1"/>
          </p:cNvSpPr>
          <p:nvPr>
            <p:ph type="body"/>
          </p:nvPr>
        </p:nvSpPr>
        <p:spPr>
          <a:xfrm>
            <a:off x="7830720" y="1511280"/>
            <a:ext cx="1828440" cy="2285640"/>
          </a:xfrm>
          <a:prstGeom prst="rect">
            <a:avLst/>
          </a:prstGeom>
        </p:spPr>
        <p:txBody>
          <a:bodyPr lIns="0" rIns="0" tIns="0" bIns="0">
            <a:normAutofit fontScale="2000"/>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
        <p:nvSpPr>
          <p:cNvPr id="282" name="PlaceHolder 6"/>
          <p:cNvSpPr>
            <a:spLocks noGrp="1"/>
          </p:cNvSpPr>
          <p:nvPr>
            <p:ph type="body"/>
          </p:nvPr>
        </p:nvSpPr>
        <p:spPr>
          <a:xfrm>
            <a:off x="9739080" y="1511280"/>
            <a:ext cx="1828440" cy="2285640"/>
          </a:xfrm>
          <a:prstGeom prst="rect">
            <a:avLst/>
          </a:prstGeom>
        </p:spPr>
        <p:txBody>
          <a:bodyPr lIns="0" rIns="0" tIns="0" bIns="0">
            <a:normAutofit fontScale="2000"/>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
        <p:nvSpPr>
          <p:cNvPr id="283" name="PlaceHolder 7"/>
          <p:cNvSpPr>
            <a:spLocks noGrp="1"/>
          </p:cNvSpPr>
          <p:nvPr>
            <p:ph type="body"/>
          </p:nvPr>
        </p:nvSpPr>
        <p:spPr>
          <a:xfrm>
            <a:off x="5923080" y="3885120"/>
            <a:ext cx="1828440" cy="2285640"/>
          </a:xfrm>
          <a:prstGeom prst="rect">
            <a:avLst/>
          </a:prstGeom>
        </p:spPr>
        <p:txBody>
          <a:bodyPr lIns="0" rIns="0" tIns="0" bIns="0">
            <a:normAutofit fontScale="2000"/>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
        <p:nvSpPr>
          <p:cNvPr id="284" name="PlaceHolder 8"/>
          <p:cNvSpPr>
            <a:spLocks noGrp="1"/>
          </p:cNvSpPr>
          <p:nvPr>
            <p:ph type="body"/>
          </p:nvPr>
        </p:nvSpPr>
        <p:spPr>
          <a:xfrm>
            <a:off x="7830720" y="3885120"/>
            <a:ext cx="1828440" cy="2285640"/>
          </a:xfrm>
          <a:prstGeom prst="rect">
            <a:avLst/>
          </a:prstGeom>
        </p:spPr>
        <p:txBody>
          <a:bodyPr lIns="0" rIns="0" tIns="0" bIns="0">
            <a:normAutofit fontScale="2000"/>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
        <p:nvSpPr>
          <p:cNvPr id="285" name="PlaceHolder 9"/>
          <p:cNvSpPr>
            <a:spLocks noGrp="1"/>
          </p:cNvSpPr>
          <p:nvPr>
            <p:ph type="body"/>
          </p:nvPr>
        </p:nvSpPr>
        <p:spPr>
          <a:xfrm>
            <a:off x="9739080" y="3885120"/>
            <a:ext cx="1828440" cy="2285640"/>
          </a:xfrm>
          <a:prstGeom prst="rect">
            <a:avLst/>
          </a:prstGeom>
        </p:spPr>
        <p:txBody>
          <a:bodyPr lIns="0" rIns="0" tIns="0" bIns="0">
            <a:normAutofit fontScale="2000"/>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22" name="PlaceHolder 1"/>
          <p:cNvSpPr>
            <a:spLocks noGrp="1"/>
          </p:cNvSpPr>
          <p:nvPr>
            <p:ph type="title"/>
          </p:nvPr>
        </p:nvSpPr>
        <p:spPr>
          <a:xfrm>
            <a:off x="4456080" y="685800"/>
            <a:ext cx="6314760" cy="914040"/>
          </a:xfrm>
          <a:prstGeom prst="rect">
            <a:avLst/>
          </a:prstGeom>
        </p:spPr>
        <p:txBody>
          <a:bodyPr lIns="0" rIns="0" tIns="0" bIns="0" anchor="ctr">
            <a:noAutofit/>
          </a:bodyPr>
          <a:p>
            <a:r>
              <a:rPr b="0" lang="en-IN" sz="1400" spc="-1" strike="noStrike">
                <a:solidFill>
                  <a:srgbClr val="000000"/>
                </a:solidFill>
                <a:latin typeface="Arial"/>
              </a:rPr>
              <a:t>Click to edit the title text format</a:t>
            </a:r>
            <a:endParaRPr b="0" lang="en-IN" sz="1400" spc="-1" strike="noStrike">
              <a:solidFill>
                <a:srgbClr val="000000"/>
              </a:solidFill>
              <a:latin typeface="Arial"/>
            </a:endParaRPr>
          </a:p>
        </p:txBody>
      </p:sp>
      <p:sp>
        <p:nvSpPr>
          <p:cNvPr id="323" name="PlaceHolder 2"/>
          <p:cNvSpPr>
            <a:spLocks noGrp="1"/>
          </p:cNvSpPr>
          <p:nvPr>
            <p:ph type="dt"/>
          </p:nvPr>
        </p:nvSpPr>
        <p:spPr>
          <a:xfrm>
            <a:off x="838080" y="6356520"/>
            <a:ext cx="2742840" cy="364680"/>
          </a:xfrm>
          <a:prstGeom prst="rect">
            <a:avLst/>
          </a:prstGeom>
        </p:spPr>
        <p:txBody>
          <a:bodyPr anchor="ctr">
            <a:noAutofit/>
          </a:bodyPr>
          <a:p>
            <a:endParaRPr b="0" lang="en-IN" sz="2400" spc="-1" strike="noStrike">
              <a:latin typeface="Times New Roman"/>
            </a:endParaRPr>
          </a:p>
        </p:txBody>
      </p:sp>
      <p:sp>
        <p:nvSpPr>
          <p:cNvPr id="324" name="CustomShape 3"/>
          <p:cNvSpPr/>
          <p:nvPr/>
        </p:nvSpPr>
        <p:spPr>
          <a:xfrm>
            <a:off x="4558680" y="2233440"/>
            <a:ext cx="932400" cy="360"/>
          </a:xfrm>
          <a:custGeom>
            <a:avLst/>
            <a:gdLst/>
            <a:ahLst/>
            <a:rect l="l" t="t" r="r" b="b"/>
            <a:pathLst>
              <a:path w="21600" h="21600">
                <a:moveTo>
                  <a:pt x="0" y="0"/>
                </a:moveTo>
                <a:lnTo>
                  <a:pt x="21600" y="21600"/>
                </a:lnTo>
              </a:path>
            </a:pathLst>
          </a:custGeom>
          <a:noFill/>
          <a:ln w="12600">
            <a:solidFill>
              <a:srgbClr val="000000"/>
            </a:solidFill>
            <a:miter/>
          </a:ln>
        </p:spPr>
        <p:style>
          <a:lnRef idx="0"/>
          <a:fillRef idx="0"/>
          <a:effectRef idx="0"/>
          <a:fontRef idx="minor"/>
        </p:style>
      </p:sp>
      <p:sp>
        <p:nvSpPr>
          <p:cNvPr id="325" name="PlaceHolder 4"/>
          <p:cNvSpPr>
            <a:spLocks noGrp="1"/>
          </p:cNvSpPr>
          <p:nvPr>
            <p:ph type="body"/>
          </p:nvPr>
        </p:nvSpPr>
        <p:spPr>
          <a:xfrm>
            <a:off x="4456080" y="1504800"/>
            <a:ext cx="5028840" cy="713880"/>
          </a:xfrm>
          <a:prstGeom prst="rect">
            <a:avLst/>
          </a:prstGeom>
        </p:spPr>
        <p:txBody>
          <a:bodyPr lIns="0" rIns="0" tIns="0" bIns="0">
            <a:normAutofit fontScale="15000"/>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
        <p:nvSpPr>
          <p:cNvPr id="326" name="PlaceHolder 5"/>
          <p:cNvSpPr>
            <a:spLocks noGrp="1"/>
          </p:cNvSpPr>
          <p:nvPr>
            <p:ph type="body"/>
          </p:nvPr>
        </p:nvSpPr>
        <p:spPr>
          <a:xfrm>
            <a:off x="0" y="0"/>
            <a:ext cx="4144320" cy="685764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5.xml"/>
</Relationships>
</file>

<file path=ppt/slides/_rels/slide11.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5.xml"/>
</Relationships>
</file>

<file path=ppt/slides/_rels/slide12.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5.xml"/>
</Relationships>
</file>

<file path=ppt/slides/_rels/slide13.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5.xml"/>
</Relationships>
</file>

<file path=ppt/slides/_rels/slide14.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5.xml"/>
</Relationships>
</file>

<file path=ppt/slides/_rels/slide15.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5.xml"/>
</Relationships>
</file>

<file path=ppt/slides/_rels/slide16.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5.xml"/>
</Relationships>
</file>

<file path=ppt/slides/_rels/slide17.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5.xml"/>
</Relationships>
</file>

<file path=ppt/slides/_rels/slide18.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5.xml"/>
</Relationships>
</file>

<file path=ppt/slides/_rels/slide19.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5.xml"/>
</Relationships>
</file>

<file path=ppt/slides/_rels/slide21.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5.xml"/>
</Relationships>
</file>

<file path=ppt/slides/_rels/slide22.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5.xml"/>
</Relationships>
</file>

<file path=ppt/slides/_rels/slide23.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5.xml"/>
</Relationships>
</file>

<file path=ppt/slides/_rels/slide24.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5.xml"/>
</Relationships>
</file>

<file path=ppt/slides/_rels/slide25.xml.rels><?xml version="1.0" encoding="UTF-8"?>
<Relationships xmlns="http://schemas.openxmlformats.org/package/2006/relationships"><Relationship Id="rId1" Type="http://schemas.openxmlformats.org/officeDocument/2006/relationships/image" Target="../media/image31.jpe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16.xml"/><Relationship Id="rId4"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5.xml"/>
</Relationships>
</file>

<file path=ppt/slides/_rels/slide5.xml.rels><?xml version="1.0" encoding="UTF-8"?>
<Relationships xmlns="http://schemas.openxmlformats.org/package/2006/relationships"><Relationship Id="rId1" Type="http://schemas.openxmlformats.org/officeDocument/2006/relationships/hyperlink" Target="https://github.com/knoldus/node-hello" TargetMode="External"/><Relationship Id="rId2" Type="http://schemas.openxmlformats.org/officeDocument/2006/relationships/image" Target="../media/image11.png"/><Relationship Id="rId3" Type="http://schemas.openxmlformats.org/officeDocument/2006/relationships/slideLayout" Target="../slideLayouts/slideLayout15.xml"/>
</Relationships>
</file>

<file path=ppt/slides/_rels/slide6.xml.rels><?xml version="1.0" encoding="UTF-8"?>
<Relationships xmlns="http://schemas.openxmlformats.org/package/2006/relationships"><Relationship Id="rId1" Type="http://schemas.openxmlformats.org/officeDocument/2006/relationships/hyperlink" Target="https://github.com/knoldus/node-hello" TargetMode="External"/><Relationship Id="rId2" Type="http://schemas.openxmlformats.org/officeDocument/2006/relationships/image" Target="../media/image12.png"/><Relationship Id="rId3" Type="http://schemas.openxmlformats.org/officeDocument/2006/relationships/slideLayout" Target="../slideLayouts/slideLayout15.xml"/>
</Relationships>
</file>

<file path=ppt/slides/_rels/slide7.xml.rels><?xml version="1.0" encoding="UTF-8"?>
<Relationships xmlns="http://schemas.openxmlformats.org/package/2006/relationships"><Relationship Id="rId1" Type="http://schemas.openxmlformats.org/officeDocument/2006/relationships/hyperlink" Target="https://github.com/knoldus/node-hello" TargetMode="External"/><Relationship Id="rId2" Type="http://schemas.openxmlformats.org/officeDocument/2006/relationships/image" Target="../media/image13.png"/><Relationship Id="rId3" Type="http://schemas.openxmlformats.org/officeDocument/2006/relationships/slideLayout" Target="../slideLayouts/slideLayout15.xml"/>
</Relationships>
</file>

<file path=ppt/slides/_rels/slide8.xml.rels><?xml version="1.0" encoding="UTF-8"?>
<Relationships xmlns="http://schemas.openxmlformats.org/package/2006/relationships"><Relationship Id="rId1" Type="http://schemas.openxmlformats.org/officeDocument/2006/relationships/hyperlink" Target="https://github.com/knoldus/node-hello" TargetMode="External"/><Relationship Id="rId2" Type="http://schemas.openxmlformats.org/officeDocument/2006/relationships/image" Target="../media/image14.png"/><Relationship Id="rId3" Type="http://schemas.openxmlformats.org/officeDocument/2006/relationships/slideLayout" Target="../slideLayouts/slideLayout15.xml"/>
</Relationships>
</file>

<file path=ppt/slides/_rels/slide9.xml.rels><?xml version="1.0" encoding="UTF-8"?>
<Relationships xmlns="http://schemas.openxmlformats.org/package/2006/relationships"><Relationship Id="rId1" Type="http://schemas.openxmlformats.org/officeDocument/2006/relationships/hyperlink" Target="https://github.com/knoldus/node-hello" TargetMode="External"/><Relationship Id="rId2" Type="http://schemas.openxmlformats.org/officeDocument/2006/relationships/image" Target="../media/image15.png"/><Relationship Id="rId3" Type="http://schemas.openxmlformats.org/officeDocument/2006/relationships/slideLayout" Target="../slideLayouts/slideLayout1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4" name="CustomShape 1"/>
          <p:cNvSpPr/>
          <p:nvPr/>
        </p:nvSpPr>
        <p:spPr>
          <a:xfrm>
            <a:off x="0" y="0"/>
            <a:ext cx="12191760" cy="6857640"/>
          </a:xfrm>
          <a:prstGeom prst="rect">
            <a:avLst/>
          </a:prstGeom>
          <a:solidFill>
            <a:srgbClr val="004586"/>
          </a:solidFill>
          <a:ln>
            <a:noFill/>
          </a:ln>
        </p:spPr>
        <p:style>
          <a:lnRef idx="0"/>
          <a:fillRef idx="0"/>
          <a:effectRef idx="0"/>
          <a:fontRef idx="minor"/>
        </p:style>
      </p:sp>
      <p:pic>
        <p:nvPicPr>
          <p:cNvPr id="585" name="Google Shape;141;p28" descr=""/>
          <p:cNvPicPr/>
          <p:nvPr/>
        </p:nvPicPr>
        <p:blipFill>
          <a:blip r:embed="rId1"/>
          <a:stretch/>
        </p:blipFill>
        <p:spPr>
          <a:xfrm>
            <a:off x="5106240" y="-236880"/>
            <a:ext cx="7320600" cy="6008400"/>
          </a:xfrm>
          <a:prstGeom prst="rect">
            <a:avLst/>
          </a:prstGeom>
          <a:ln>
            <a:noFill/>
          </a:ln>
        </p:spPr>
      </p:pic>
      <p:pic>
        <p:nvPicPr>
          <p:cNvPr id="586" name="Google Shape;142;p28" descr=""/>
          <p:cNvPicPr/>
          <p:nvPr/>
        </p:nvPicPr>
        <p:blipFill>
          <a:blip r:embed="rId2"/>
          <a:stretch/>
        </p:blipFill>
        <p:spPr>
          <a:xfrm rot="10800000">
            <a:off x="-234720" y="1046520"/>
            <a:ext cx="7320600" cy="6008400"/>
          </a:xfrm>
          <a:prstGeom prst="rect">
            <a:avLst/>
          </a:prstGeom>
          <a:ln>
            <a:noFill/>
          </a:ln>
        </p:spPr>
      </p:pic>
      <p:sp>
        <p:nvSpPr>
          <p:cNvPr id="587" name="CustomShape 2"/>
          <p:cNvSpPr/>
          <p:nvPr/>
        </p:nvSpPr>
        <p:spPr>
          <a:xfrm>
            <a:off x="2342520" y="2700000"/>
            <a:ext cx="7157520" cy="1260360"/>
          </a:xfrm>
          <a:prstGeom prst="rect">
            <a:avLst/>
          </a:prstGeom>
          <a:noFill/>
          <a:ln>
            <a:noFill/>
          </a:ln>
        </p:spPr>
        <p:style>
          <a:lnRef idx="0"/>
          <a:fillRef idx="0"/>
          <a:effectRef idx="0"/>
          <a:fontRef idx="minor"/>
        </p:style>
        <p:txBody>
          <a:bodyPr>
            <a:noAutofit/>
          </a:bodyPr>
          <a:p>
            <a:pPr algn="ctr">
              <a:lnSpc>
                <a:spcPct val="100000"/>
              </a:lnSpc>
              <a:tabLst>
                <a:tab algn="l" pos="0"/>
              </a:tabLst>
            </a:pPr>
            <a:r>
              <a:rPr b="0" lang="en-US" sz="4000" spc="-1" strike="noStrike">
                <a:solidFill>
                  <a:srgbClr val="ffffff"/>
                </a:solidFill>
                <a:latin typeface="Poppins Medium"/>
                <a:ea typeface="Poppins Medium"/>
              </a:rPr>
              <a:t>DOCKER ASSIGNMENT</a:t>
            </a:r>
            <a:endParaRPr b="0" lang="en-IN" sz="4000" spc="-1" strike="noStrike">
              <a:latin typeface="Arial"/>
            </a:endParaRPr>
          </a:p>
          <a:p>
            <a:pPr algn="ctr">
              <a:lnSpc>
                <a:spcPct val="100000"/>
              </a:lnSpc>
              <a:tabLst>
                <a:tab algn="l" pos="0"/>
              </a:tabLst>
            </a:pPr>
            <a:endParaRPr b="0" lang="en-IN" sz="4000" spc="-1" strike="noStrike">
              <a:latin typeface="Arial"/>
            </a:endParaRPr>
          </a:p>
        </p:txBody>
      </p:sp>
      <p:pic>
        <p:nvPicPr>
          <p:cNvPr id="588" name="Google Shape;144;p28" descr="A picture containing clipart&#10;&#10;Description generated with very high confidence"/>
          <p:cNvPicPr/>
          <p:nvPr/>
        </p:nvPicPr>
        <p:blipFill>
          <a:blip r:embed="rId3"/>
          <a:stretch/>
        </p:blipFill>
        <p:spPr>
          <a:xfrm>
            <a:off x="365400" y="296280"/>
            <a:ext cx="2311560" cy="552600"/>
          </a:xfrm>
          <a:prstGeom prst="rect">
            <a:avLst/>
          </a:prstGeom>
          <a:ln>
            <a:noFill/>
          </a:ln>
        </p:spPr>
      </p:pic>
      <p:sp>
        <p:nvSpPr>
          <p:cNvPr id="589" name="CustomShape 3"/>
          <p:cNvSpPr/>
          <p:nvPr/>
        </p:nvSpPr>
        <p:spPr>
          <a:xfrm>
            <a:off x="6932160" y="5078520"/>
            <a:ext cx="5016960" cy="1378800"/>
          </a:xfrm>
          <a:prstGeom prst="rect">
            <a:avLst/>
          </a:prstGeom>
          <a:noFill/>
          <a:ln>
            <a:noFill/>
          </a:ln>
        </p:spPr>
        <p:style>
          <a:lnRef idx="0"/>
          <a:fillRef idx="0"/>
          <a:effectRef idx="0"/>
          <a:fontRef idx="minor"/>
        </p:style>
        <p:txBody>
          <a:bodyPr>
            <a:noAutofit/>
          </a:bodyPr>
          <a:p>
            <a:pPr>
              <a:lnSpc>
                <a:spcPct val="100000"/>
              </a:lnSpc>
              <a:tabLst>
                <a:tab algn="l" pos="0"/>
              </a:tabLst>
            </a:pPr>
            <a:r>
              <a:rPr b="0" lang="en-US" sz="2500" spc="-1" strike="noStrike">
                <a:solidFill>
                  <a:srgbClr val="ffffff"/>
                </a:solidFill>
                <a:latin typeface="Poppins"/>
                <a:ea typeface="Poppins"/>
              </a:rPr>
              <a:t>Presented By : </a:t>
            </a:r>
            <a:endParaRPr b="0" lang="en-IN" sz="2500" spc="-1" strike="noStrike">
              <a:latin typeface="Arial"/>
            </a:endParaRPr>
          </a:p>
          <a:p>
            <a:pPr>
              <a:lnSpc>
                <a:spcPct val="100000"/>
              </a:lnSpc>
              <a:tabLst>
                <a:tab algn="l" pos="0"/>
              </a:tabLst>
            </a:pPr>
            <a:r>
              <a:rPr b="0" lang="en-US" sz="2400" spc="-1" strike="noStrike">
                <a:solidFill>
                  <a:srgbClr val="ffffff"/>
                </a:solidFill>
                <a:latin typeface="Poppins"/>
                <a:ea typeface="Poppins"/>
              </a:rPr>
              <a:t>                        </a:t>
            </a:r>
            <a:endParaRPr b="0" lang="en-IN" sz="2400" spc="-1" strike="noStrike">
              <a:latin typeface="Arial"/>
            </a:endParaRPr>
          </a:p>
          <a:p>
            <a:pPr>
              <a:lnSpc>
                <a:spcPct val="100000"/>
              </a:lnSpc>
              <a:tabLst>
                <a:tab algn="l" pos="0"/>
              </a:tabLst>
            </a:pPr>
            <a:r>
              <a:rPr b="0" lang="en-US" sz="2300" spc="-1" strike="noStrike">
                <a:solidFill>
                  <a:srgbClr val="ffffff"/>
                </a:solidFill>
                <a:latin typeface="Poppins"/>
                <a:ea typeface="Poppins"/>
              </a:rPr>
              <a:t>                    </a:t>
            </a:r>
            <a:r>
              <a:rPr b="0" lang="en-US" sz="2400" spc="-1" strike="noStrike">
                <a:solidFill>
                  <a:srgbClr val="ffffff"/>
                </a:solidFill>
                <a:latin typeface="Poppins"/>
                <a:ea typeface="Poppins"/>
              </a:rPr>
              <a:t>   </a:t>
            </a:r>
            <a:r>
              <a:rPr b="0" lang="en-US" sz="2400" spc="-1" strike="noStrike">
                <a:solidFill>
                  <a:srgbClr val="ffffff"/>
                </a:solidFill>
                <a:latin typeface="Poppins"/>
                <a:ea typeface="Poppins"/>
              </a:rPr>
              <a:t>MAYURI DHOTE</a:t>
            </a:r>
            <a:endParaRPr b="0" lang="en-IN" sz="2400" spc="-1" strike="noStrike">
              <a:latin typeface="Arial"/>
            </a:endParaRPr>
          </a:p>
          <a:p>
            <a:pPr>
              <a:lnSpc>
                <a:spcPct val="100000"/>
              </a:lnSpc>
              <a:tabLst>
                <a:tab algn="l" pos="0"/>
              </a:tabLst>
            </a:pPr>
            <a:endParaRPr b="0" lang="en-IN" sz="2400" spc="-1" strike="noStrike">
              <a:latin typeface="Arial"/>
            </a:endParaRPr>
          </a:p>
        </p:txBody>
      </p:sp>
    </p:spTree>
  </p:cSld>
  <mc:AlternateContent>
    <mc:Choice Requires="p14">
      <p:transition spd="slow" p14:dur="2000">
        <p15:prstTrans prst="fallOver"/>
      </p:transition>
    </mc:Choice>
    <mc:Fallback>
      <p:transition spd="slow">
        <p:fade/>
      </p:transition>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withEffect" fill="hold" presetClass="entr" presetID="10">
                                  <p:stCondLst>
                                    <p:cond delay="0"/>
                                  </p:stCondLst>
                                  <p:childTnLst>
                                    <p:set>
                                      <p:cBhvr>
                                        <p:cTn id="6" dur="1" fill="hold">
                                          <p:stCondLst>
                                            <p:cond delay="0"/>
                                          </p:stCondLst>
                                        </p:cTn>
                                        <p:tgtEl>
                                          <p:spTgt spid="584"/>
                                        </p:tgtEl>
                                        <p:attrNameLst>
                                          <p:attrName>style.visibility</p:attrName>
                                        </p:attrNameLst>
                                      </p:cBhvr>
                                      <p:to>
                                        <p:strVal val="visible"/>
                                      </p:to>
                                    </p:set>
                                    <p:animEffect filter="fade" transition="in">
                                      <p:cBhvr additive="repl">
                                        <p:cTn id="7" dur="500"/>
                                        <p:tgtEl>
                                          <p:spTgt spid="584"/>
                                        </p:tgtEl>
                                      </p:cBhvr>
                                    </p:animEffect>
                                  </p:childTnLst>
                                </p:cTn>
                              </p:par>
                            </p:childTnLst>
                          </p:cTn>
                        </p:par>
                        <p:par>
                          <p:cTn id="8" fill="hold">
                            <p:stCondLst>
                              <p:cond delay="500"/>
                            </p:stCondLst>
                            <p:childTnLst>
                              <p:par>
                                <p:cTn id="9" nodeType="afterEffect" fill="hold" presetClass="entr" presetID="10">
                                  <p:stCondLst>
                                    <p:cond delay="0"/>
                                  </p:stCondLst>
                                  <p:childTnLst>
                                    <p:set>
                                      <p:cBhvr>
                                        <p:cTn id="10" dur="1" fill="hold">
                                          <p:stCondLst>
                                            <p:cond delay="0"/>
                                          </p:stCondLst>
                                        </p:cTn>
                                        <p:tgtEl>
                                          <p:spTgt spid="585"/>
                                        </p:tgtEl>
                                        <p:attrNameLst>
                                          <p:attrName>style.visibility</p:attrName>
                                        </p:attrNameLst>
                                      </p:cBhvr>
                                      <p:to>
                                        <p:strVal val="visible"/>
                                      </p:to>
                                    </p:set>
                                    <p:animEffect filter="fade" transition="in">
                                      <p:cBhvr additive="repl">
                                        <p:cTn id="11" dur="500"/>
                                        <p:tgtEl>
                                          <p:spTgt spid="585"/>
                                        </p:tgtEl>
                                      </p:cBhvr>
                                    </p:animEffect>
                                  </p:childTnLst>
                                </p:cTn>
                              </p:par>
                              <p:par>
                                <p:cTn id="12" nodeType="withEffect" fill="hold" presetClass="entr" presetID="10">
                                  <p:stCondLst>
                                    <p:cond delay="0"/>
                                  </p:stCondLst>
                                  <p:childTnLst>
                                    <p:set>
                                      <p:cBhvr>
                                        <p:cTn id="13" dur="1" fill="hold">
                                          <p:stCondLst>
                                            <p:cond delay="0"/>
                                          </p:stCondLst>
                                        </p:cTn>
                                        <p:tgtEl>
                                          <p:spTgt spid="586"/>
                                        </p:tgtEl>
                                        <p:attrNameLst>
                                          <p:attrName>style.visibility</p:attrName>
                                        </p:attrNameLst>
                                      </p:cBhvr>
                                      <p:to>
                                        <p:strVal val="visible"/>
                                      </p:to>
                                    </p:set>
                                    <p:animEffect filter="fade" transition="in">
                                      <p:cBhvr additive="repl">
                                        <p:cTn id="14" dur="500"/>
                                        <p:tgtEl>
                                          <p:spTgt spid="5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0" name="TextShape 1"/>
          <p:cNvSpPr txBox="1"/>
          <p:nvPr/>
        </p:nvSpPr>
        <p:spPr>
          <a:xfrm>
            <a:off x="415440" y="386640"/>
            <a:ext cx="11360520" cy="1176840"/>
          </a:xfrm>
          <a:prstGeom prst="rect">
            <a:avLst/>
          </a:prstGeom>
          <a:noFill/>
          <a:ln>
            <a:noFill/>
          </a:ln>
        </p:spPr>
        <p:txBody>
          <a:bodyPr lIns="0" rIns="0" tIns="0" bIns="0" anchor="ctr">
            <a:noAutofit/>
          </a:bodyPr>
          <a:p>
            <a:pPr marL="457200" algn="ctr">
              <a:lnSpc>
                <a:spcPct val="115000"/>
              </a:lnSpc>
              <a:tabLst>
                <a:tab algn="l" pos="0"/>
              </a:tabLst>
            </a:pPr>
            <a:r>
              <a:rPr b="1" lang="en-US" sz="1800" spc="-1" strike="noStrike">
                <a:solidFill>
                  <a:srgbClr val="000000"/>
                </a:solidFill>
                <a:latin typeface="Arial"/>
                <a:ea typeface="Arial"/>
              </a:rPr>
              <a:t>Required command to run the application and the ports being used are present in the Github repository.</a:t>
            </a:r>
            <a:br/>
            <a:br/>
            <a:r>
              <a:rPr b="0" lang="en-US" sz="1800" spc="-1" strike="noStrike">
                <a:solidFill>
                  <a:srgbClr val="000000"/>
                </a:solidFill>
                <a:latin typeface="Arial"/>
                <a:ea typeface="Arial"/>
              </a:rPr>
              <a:t>Configuring the Jenkins Pipeline</a:t>
            </a:r>
            <a:endParaRPr b="0" lang="en-IN" sz="1800" spc="-1" strike="noStrike">
              <a:solidFill>
                <a:srgbClr val="000000"/>
              </a:solidFill>
              <a:latin typeface="Arial"/>
            </a:endParaRPr>
          </a:p>
        </p:txBody>
      </p:sp>
      <p:pic>
        <p:nvPicPr>
          <p:cNvPr id="611" name="" descr=""/>
          <p:cNvPicPr/>
          <p:nvPr/>
        </p:nvPicPr>
        <p:blipFill>
          <a:blip r:embed="rId1"/>
          <a:stretch/>
        </p:blipFill>
        <p:spPr>
          <a:xfrm>
            <a:off x="2188800" y="1728000"/>
            <a:ext cx="7819200" cy="4395960"/>
          </a:xfrm>
          <a:prstGeom prst="rect">
            <a:avLst/>
          </a:prstGeom>
          <a:ln>
            <a:noFill/>
          </a:ln>
        </p:spPr>
      </p:pic>
    </p:spTree>
  </p:cSld>
  <mc:AlternateContent>
    <mc:Choice Requires="p14">
      <p:transition spd="slow" p14:dur="2000">
        <p15:prstTrans prst="fallOver"/>
      </p:transition>
    </mc:Choice>
    <mc:Fallback>
      <p:transition spd="slow">
        <p:fade/>
      </p:transition>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2" name="TextShape 1"/>
          <p:cNvSpPr txBox="1"/>
          <p:nvPr/>
        </p:nvSpPr>
        <p:spPr>
          <a:xfrm>
            <a:off x="415440" y="386640"/>
            <a:ext cx="11360520" cy="1176840"/>
          </a:xfrm>
          <a:prstGeom prst="rect">
            <a:avLst/>
          </a:prstGeom>
          <a:noFill/>
          <a:ln>
            <a:noFill/>
          </a:ln>
        </p:spPr>
        <p:txBody>
          <a:bodyPr lIns="0" rIns="0" tIns="0" bIns="0" anchor="ctr">
            <a:noAutofit/>
          </a:bodyPr>
          <a:p>
            <a:pPr marL="457200" algn="ctr">
              <a:lnSpc>
                <a:spcPct val="115000"/>
              </a:lnSpc>
              <a:tabLst>
                <a:tab algn="l" pos="0"/>
              </a:tabLst>
            </a:pPr>
            <a:r>
              <a:rPr b="1" lang="en-US" sz="1800" spc="-1" strike="noStrike">
                <a:solidFill>
                  <a:srgbClr val="000000"/>
                </a:solidFill>
                <a:latin typeface="Arial"/>
                <a:ea typeface="Arial"/>
              </a:rPr>
              <a:t>Required command to run the application and the ports being used are present in the Github repository.</a:t>
            </a:r>
            <a:br/>
            <a:br/>
            <a:r>
              <a:rPr b="0" lang="en-US" sz="1800" spc="-1" strike="noStrike">
                <a:solidFill>
                  <a:srgbClr val="000000"/>
                </a:solidFill>
                <a:latin typeface="Arial"/>
                <a:ea typeface="Arial"/>
              </a:rPr>
              <a:t>Configuring Steps Of Jenkins</a:t>
            </a:r>
            <a:endParaRPr b="0" lang="en-IN" sz="1800" spc="-1" strike="noStrike">
              <a:solidFill>
                <a:srgbClr val="000000"/>
              </a:solidFill>
              <a:latin typeface="Arial"/>
            </a:endParaRPr>
          </a:p>
        </p:txBody>
      </p:sp>
      <p:pic>
        <p:nvPicPr>
          <p:cNvPr id="613" name="" descr=""/>
          <p:cNvPicPr/>
          <p:nvPr/>
        </p:nvPicPr>
        <p:blipFill>
          <a:blip r:embed="rId1"/>
          <a:srcRect l="0" t="7362" r="0" b="5694"/>
          <a:stretch/>
        </p:blipFill>
        <p:spPr>
          <a:xfrm>
            <a:off x="2044800" y="1872000"/>
            <a:ext cx="8101440" cy="3959640"/>
          </a:xfrm>
          <a:prstGeom prst="rect">
            <a:avLst/>
          </a:prstGeom>
          <a:ln>
            <a:noFill/>
          </a:ln>
        </p:spPr>
      </p:pic>
    </p:spTree>
  </p:cSld>
  <mc:AlternateContent>
    <mc:Choice Requires="p14">
      <p:transition spd="slow" p14:dur="2000">
        <p15:prstTrans prst="fallOver"/>
      </p:transition>
    </mc:Choice>
    <mc:Fallback>
      <p:transition spd="slow">
        <p:fade/>
      </p:transition>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4" name="TextShape 1"/>
          <p:cNvSpPr txBox="1"/>
          <p:nvPr/>
        </p:nvSpPr>
        <p:spPr>
          <a:xfrm>
            <a:off x="415440" y="386640"/>
            <a:ext cx="11360520" cy="1176840"/>
          </a:xfrm>
          <a:prstGeom prst="rect">
            <a:avLst/>
          </a:prstGeom>
          <a:noFill/>
          <a:ln>
            <a:noFill/>
          </a:ln>
        </p:spPr>
        <p:txBody>
          <a:bodyPr lIns="0" rIns="0" tIns="0" bIns="0" anchor="ctr">
            <a:noAutofit/>
          </a:bodyPr>
          <a:p>
            <a:pPr marL="457200" algn="ctr">
              <a:lnSpc>
                <a:spcPct val="115000"/>
              </a:lnSpc>
              <a:tabLst>
                <a:tab algn="l" pos="0"/>
              </a:tabLst>
            </a:pPr>
            <a:r>
              <a:rPr b="1" lang="en-US" sz="1800" spc="-1" strike="noStrike">
                <a:solidFill>
                  <a:srgbClr val="000000"/>
                </a:solidFill>
                <a:latin typeface="Arial"/>
                <a:ea typeface="Arial"/>
              </a:rPr>
              <a:t>Required command to run the application and the ports being used are present in the Github repository.</a:t>
            </a:r>
            <a:br/>
            <a:br/>
            <a:r>
              <a:rPr b="0" lang="en-US" sz="1800" spc="-1" strike="noStrike">
                <a:solidFill>
                  <a:srgbClr val="000000"/>
                </a:solidFill>
                <a:latin typeface="Arial"/>
                <a:ea typeface="Arial"/>
              </a:rPr>
              <a:t>Configuring Steps Of Jenkins</a:t>
            </a:r>
            <a:endParaRPr b="0" lang="en-IN" sz="1800" spc="-1" strike="noStrike">
              <a:solidFill>
                <a:srgbClr val="000000"/>
              </a:solidFill>
              <a:latin typeface="Arial"/>
            </a:endParaRPr>
          </a:p>
        </p:txBody>
      </p:sp>
      <p:pic>
        <p:nvPicPr>
          <p:cNvPr id="615" name="" descr=""/>
          <p:cNvPicPr/>
          <p:nvPr/>
        </p:nvPicPr>
        <p:blipFill>
          <a:blip r:embed="rId1"/>
          <a:srcRect l="0" t="7362" r="0" b="5694"/>
          <a:stretch/>
        </p:blipFill>
        <p:spPr>
          <a:xfrm>
            <a:off x="1899360" y="1872000"/>
            <a:ext cx="8396640" cy="4104000"/>
          </a:xfrm>
          <a:prstGeom prst="rect">
            <a:avLst/>
          </a:prstGeom>
          <a:ln>
            <a:noFill/>
          </a:ln>
        </p:spPr>
      </p:pic>
    </p:spTree>
  </p:cSld>
  <mc:AlternateContent>
    <mc:Choice Requires="p14">
      <p:transition spd="slow" p14:dur="2000">
        <p15:prstTrans prst="fallOver"/>
      </p:transition>
    </mc:Choice>
    <mc:Fallback>
      <p:transition spd="slow">
        <p:fade/>
      </p:transition>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6" name="TextShape 1"/>
          <p:cNvSpPr txBox="1"/>
          <p:nvPr/>
        </p:nvSpPr>
        <p:spPr>
          <a:xfrm>
            <a:off x="415440" y="386640"/>
            <a:ext cx="11360520" cy="1176840"/>
          </a:xfrm>
          <a:prstGeom prst="rect">
            <a:avLst/>
          </a:prstGeom>
          <a:noFill/>
          <a:ln>
            <a:noFill/>
          </a:ln>
        </p:spPr>
        <p:txBody>
          <a:bodyPr lIns="0" rIns="0" tIns="0" bIns="0" anchor="ctr">
            <a:noAutofit/>
          </a:bodyPr>
          <a:p>
            <a:pPr marL="457200" algn="ctr">
              <a:lnSpc>
                <a:spcPct val="115000"/>
              </a:lnSpc>
              <a:tabLst>
                <a:tab algn="l" pos="0"/>
              </a:tabLst>
            </a:pPr>
            <a:r>
              <a:rPr b="1" lang="en-US" sz="1800" spc="-1" strike="noStrike">
                <a:solidFill>
                  <a:srgbClr val="000000"/>
                </a:solidFill>
                <a:latin typeface="Arial"/>
                <a:ea typeface="Arial"/>
              </a:rPr>
              <a:t>Required command to run the application and the ports being used are present in the Github repository.</a:t>
            </a:r>
            <a:br/>
            <a:br/>
            <a:r>
              <a:rPr b="0" lang="en-US" sz="1800" spc="-1" strike="noStrike">
                <a:solidFill>
                  <a:srgbClr val="000000"/>
                </a:solidFill>
                <a:latin typeface="Arial"/>
                <a:ea typeface="Arial"/>
              </a:rPr>
              <a:t>Configuring Steps Of Jenkins</a:t>
            </a:r>
            <a:endParaRPr b="0" lang="en-IN" sz="1800" spc="-1" strike="noStrike">
              <a:solidFill>
                <a:srgbClr val="000000"/>
              </a:solidFill>
              <a:latin typeface="Arial"/>
            </a:endParaRPr>
          </a:p>
        </p:txBody>
      </p:sp>
      <p:pic>
        <p:nvPicPr>
          <p:cNvPr id="617" name="" descr=""/>
          <p:cNvPicPr/>
          <p:nvPr/>
        </p:nvPicPr>
        <p:blipFill>
          <a:blip r:embed="rId1"/>
          <a:srcRect l="0" t="8942" r="0" b="5694"/>
          <a:stretch/>
        </p:blipFill>
        <p:spPr>
          <a:xfrm>
            <a:off x="2044800" y="1944000"/>
            <a:ext cx="8101440" cy="3887640"/>
          </a:xfrm>
          <a:prstGeom prst="rect">
            <a:avLst/>
          </a:prstGeom>
          <a:ln>
            <a:noFill/>
          </a:ln>
        </p:spPr>
      </p:pic>
    </p:spTree>
  </p:cSld>
  <mc:AlternateContent>
    <mc:Choice Requires="p14">
      <p:transition spd="slow" p14:dur="2000">
        <p15:prstTrans prst="fallOver"/>
      </p:transition>
    </mc:Choice>
    <mc:Fallback>
      <p:transition spd="slow">
        <p:fade/>
      </p:transition>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8" name="TextShape 1"/>
          <p:cNvSpPr txBox="1"/>
          <p:nvPr/>
        </p:nvSpPr>
        <p:spPr>
          <a:xfrm>
            <a:off x="415440" y="386640"/>
            <a:ext cx="11360520" cy="1176840"/>
          </a:xfrm>
          <a:prstGeom prst="rect">
            <a:avLst/>
          </a:prstGeom>
          <a:noFill/>
          <a:ln>
            <a:noFill/>
          </a:ln>
        </p:spPr>
        <p:txBody>
          <a:bodyPr lIns="0" rIns="0" tIns="0" bIns="0" anchor="ctr">
            <a:noAutofit/>
          </a:bodyPr>
          <a:p>
            <a:pPr marL="457200" algn="ctr">
              <a:lnSpc>
                <a:spcPct val="115000"/>
              </a:lnSpc>
              <a:tabLst>
                <a:tab algn="l" pos="0"/>
              </a:tabLst>
            </a:pPr>
            <a:r>
              <a:rPr b="1" lang="en-US" sz="1800" spc="-1" strike="noStrike">
                <a:solidFill>
                  <a:srgbClr val="000000"/>
                </a:solidFill>
                <a:latin typeface="Arial"/>
                <a:ea typeface="Arial"/>
              </a:rPr>
              <a:t>Required command to run the application and the ports being used are present in the Github repository.</a:t>
            </a:r>
            <a:br/>
            <a:br/>
            <a:r>
              <a:rPr b="0" lang="en-US" sz="1800" spc="-1" strike="noStrike">
                <a:solidFill>
                  <a:srgbClr val="000000"/>
                </a:solidFill>
                <a:latin typeface="Arial"/>
                <a:ea typeface="Arial"/>
              </a:rPr>
              <a:t>Configuring Steps Of Jenkins</a:t>
            </a:r>
            <a:endParaRPr b="0" lang="en-IN" sz="1800" spc="-1" strike="noStrike">
              <a:solidFill>
                <a:srgbClr val="000000"/>
              </a:solidFill>
              <a:latin typeface="Arial"/>
            </a:endParaRPr>
          </a:p>
        </p:txBody>
      </p:sp>
      <p:pic>
        <p:nvPicPr>
          <p:cNvPr id="619" name="" descr=""/>
          <p:cNvPicPr/>
          <p:nvPr/>
        </p:nvPicPr>
        <p:blipFill>
          <a:blip r:embed="rId1"/>
          <a:srcRect l="0" t="8942" r="0" b="5694"/>
          <a:stretch/>
        </p:blipFill>
        <p:spPr>
          <a:xfrm>
            <a:off x="2044800" y="1944000"/>
            <a:ext cx="8101440" cy="3887640"/>
          </a:xfrm>
          <a:prstGeom prst="rect">
            <a:avLst/>
          </a:prstGeom>
          <a:ln>
            <a:noFill/>
          </a:ln>
        </p:spPr>
      </p:pic>
    </p:spTree>
  </p:cSld>
  <mc:AlternateContent>
    <mc:Choice Requires="p14">
      <p:transition spd="slow" p14:dur="2000">
        <p15:prstTrans prst="fallOver"/>
      </p:transition>
    </mc:Choice>
    <mc:Fallback>
      <p:transition spd="slow">
        <p:fade/>
      </p:transition>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0" name="TextShape 1"/>
          <p:cNvSpPr txBox="1"/>
          <p:nvPr/>
        </p:nvSpPr>
        <p:spPr>
          <a:xfrm>
            <a:off x="415440" y="386640"/>
            <a:ext cx="11360520" cy="1176840"/>
          </a:xfrm>
          <a:prstGeom prst="rect">
            <a:avLst/>
          </a:prstGeom>
          <a:noFill/>
          <a:ln>
            <a:noFill/>
          </a:ln>
        </p:spPr>
        <p:txBody>
          <a:bodyPr lIns="0" rIns="0" tIns="0" bIns="0" anchor="ctr">
            <a:noAutofit/>
          </a:bodyPr>
          <a:p>
            <a:pPr marL="457200" algn="ctr">
              <a:lnSpc>
                <a:spcPct val="115000"/>
              </a:lnSpc>
              <a:tabLst>
                <a:tab algn="l" pos="0"/>
              </a:tabLst>
            </a:pPr>
            <a:r>
              <a:rPr b="1" lang="en-US" sz="1800" spc="-1" strike="noStrike">
                <a:solidFill>
                  <a:srgbClr val="000000"/>
                </a:solidFill>
                <a:latin typeface="Arial"/>
                <a:ea typeface="Arial"/>
              </a:rPr>
              <a:t>Required command to run the application and the ports being used are present in the Github repository.</a:t>
            </a:r>
            <a:br/>
            <a:br/>
            <a:r>
              <a:rPr b="0" lang="en-US" sz="1800" spc="-1" strike="noStrike">
                <a:solidFill>
                  <a:srgbClr val="000000"/>
                </a:solidFill>
                <a:latin typeface="Arial"/>
                <a:ea typeface="Arial"/>
              </a:rPr>
              <a:t>Installing Jenkins Plugins</a:t>
            </a:r>
            <a:endParaRPr b="0" lang="en-IN" sz="1800" spc="-1" strike="noStrike">
              <a:solidFill>
                <a:srgbClr val="000000"/>
              </a:solidFill>
              <a:latin typeface="Arial"/>
            </a:endParaRPr>
          </a:p>
        </p:txBody>
      </p:sp>
      <p:pic>
        <p:nvPicPr>
          <p:cNvPr id="621" name="" descr=""/>
          <p:cNvPicPr/>
          <p:nvPr/>
        </p:nvPicPr>
        <p:blipFill>
          <a:blip r:embed="rId1"/>
          <a:srcRect l="0" t="8942" r="0" b="5694"/>
          <a:stretch/>
        </p:blipFill>
        <p:spPr>
          <a:xfrm>
            <a:off x="2044800" y="1944000"/>
            <a:ext cx="8101440" cy="3887640"/>
          </a:xfrm>
          <a:prstGeom prst="rect">
            <a:avLst/>
          </a:prstGeom>
          <a:ln>
            <a:noFill/>
          </a:ln>
        </p:spPr>
      </p:pic>
    </p:spTree>
  </p:cSld>
  <mc:AlternateContent>
    <mc:Choice Requires="p14">
      <p:transition spd="slow" p14:dur="2000">
        <p15:prstTrans prst="fallOver"/>
      </p:transition>
    </mc:Choice>
    <mc:Fallback>
      <p:transition spd="slow">
        <p:fade/>
      </p:transition>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2" name="TextShape 1"/>
          <p:cNvSpPr txBox="1"/>
          <p:nvPr/>
        </p:nvSpPr>
        <p:spPr>
          <a:xfrm>
            <a:off x="415440" y="386640"/>
            <a:ext cx="11360520" cy="1176840"/>
          </a:xfrm>
          <a:prstGeom prst="rect">
            <a:avLst/>
          </a:prstGeom>
          <a:noFill/>
          <a:ln>
            <a:noFill/>
          </a:ln>
        </p:spPr>
        <p:txBody>
          <a:bodyPr lIns="0" rIns="0" tIns="0" bIns="0" anchor="ctr">
            <a:noAutofit/>
          </a:bodyPr>
          <a:p>
            <a:pPr marL="457200" algn="ctr">
              <a:lnSpc>
                <a:spcPct val="115000"/>
              </a:lnSpc>
              <a:tabLst>
                <a:tab algn="l" pos="0"/>
              </a:tabLst>
            </a:pPr>
            <a:r>
              <a:rPr b="1" lang="en-US" sz="1800" spc="-1" strike="noStrike">
                <a:solidFill>
                  <a:srgbClr val="000000"/>
                </a:solidFill>
                <a:latin typeface="Arial"/>
                <a:ea typeface="Arial"/>
              </a:rPr>
              <a:t>Required command to run the application and the ports being used are present in the Github repository.</a:t>
            </a:r>
            <a:br/>
            <a:br/>
            <a:r>
              <a:rPr b="0" lang="en-US" sz="1800" spc="-1" strike="noStrike">
                <a:solidFill>
                  <a:srgbClr val="000000"/>
                </a:solidFill>
                <a:latin typeface="Arial"/>
                <a:ea typeface="Arial"/>
              </a:rPr>
              <a:t>Installing Jenkins Plugins</a:t>
            </a:r>
            <a:endParaRPr b="0" lang="en-IN" sz="1800" spc="-1" strike="noStrike">
              <a:solidFill>
                <a:srgbClr val="000000"/>
              </a:solidFill>
              <a:latin typeface="Arial"/>
            </a:endParaRPr>
          </a:p>
        </p:txBody>
      </p:sp>
      <p:pic>
        <p:nvPicPr>
          <p:cNvPr id="623" name="" descr=""/>
          <p:cNvPicPr/>
          <p:nvPr/>
        </p:nvPicPr>
        <p:blipFill>
          <a:blip r:embed="rId1"/>
          <a:srcRect l="0" t="8942" r="0" b="5694"/>
          <a:stretch/>
        </p:blipFill>
        <p:spPr>
          <a:xfrm>
            <a:off x="2044800" y="1944000"/>
            <a:ext cx="8101440" cy="3887640"/>
          </a:xfrm>
          <a:prstGeom prst="rect">
            <a:avLst/>
          </a:prstGeom>
          <a:ln>
            <a:noFill/>
          </a:ln>
        </p:spPr>
      </p:pic>
    </p:spTree>
  </p:cSld>
  <mc:AlternateContent>
    <mc:Choice Requires="p14">
      <p:transition spd="slow" p14:dur="2000">
        <p15:prstTrans prst="fallOver"/>
      </p:transition>
    </mc:Choice>
    <mc:Fallback>
      <p:transition spd="slow">
        <p:fade/>
      </p:transition>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4" name="TextShape 1"/>
          <p:cNvSpPr txBox="1"/>
          <p:nvPr/>
        </p:nvSpPr>
        <p:spPr>
          <a:xfrm>
            <a:off x="415440" y="386640"/>
            <a:ext cx="11360520" cy="1176840"/>
          </a:xfrm>
          <a:prstGeom prst="rect">
            <a:avLst/>
          </a:prstGeom>
          <a:noFill/>
          <a:ln>
            <a:noFill/>
          </a:ln>
        </p:spPr>
        <p:txBody>
          <a:bodyPr lIns="0" rIns="0" tIns="0" bIns="0" anchor="ctr">
            <a:noAutofit/>
          </a:bodyPr>
          <a:p>
            <a:pPr marL="457200" algn="ctr">
              <a:lnSpc>
                <a:spcPct val="115000"/>
              </a:lnSpc>
              <a:tabLst>
                <a:tab algn="l" pos="0"/>
              </a:tabLst>
            </a:pPr>
            <a:r>
              <a:rPr b="1" lang="en-US" sz="1800" spc="-1" strike="noStrike">
                <a:solidFill>
                  <a:srgbClr val="000000"/>
                </a:solidFill>
                <a:latin typeface="Arial"/>
                <a:ea typeface="Arial"/>
              </a:rPr>
              <a:t>Required command to run the application and the ports being used are present in the Github repository.</a:t>
            </a:r>
            <a:br/>
            <a:br/>
            <a:r>
              <a:rPr b="0" lang="en-US" sz="1800" spc="-1" strike="noStrike">
                <a:solidFill>
                  <a:srgbClr val="000000"/>
                </a:solidFill>
                <a:latin typeface="Arial"/>
                <a:ea typeface="Arial"/>
              </a:rPr>
              <a:t>Adding NodeJs in the Jenkins Pipeline</a:t>
            </a:r>
            <a:endParaRPr b="0" lang="en-IN" sz="1800" spc="-1" strike="noStrike">
              <a:solidFill>
                <a:srgbClr val="000000"/>
              </a:solidFill>
              <a:latin typeface="Arial"/>
            </a:endParaRPr>
          </a:p>
        </p:txBody>
      </p:sp>
      <p:pic>
        <p:nvPicPr>
          <p:cNvPr id="625" name="" descr=""/>
          <p:cNvPicPr/>
          <p:nvPr/>
        </p:nvPicPr>
        <p:blipFill>
          <a:blip r:embed="rId1"/>
          <a:srcRect l="4975" t="8248" r="0" b="0"/>
          <a:stretch/>
        </p:blipFill>
        <p:spPr>
          <a:xfrm>
            <a:off x="2237760" y="1944000"/>
            <a:ext cx="7698240" cy="4003200"/>
          </a:xfrm>
          <a:prstGeom prst="rect">
            <a:avLst/>
          </a:prstGeom>
          <a:ln>
            <a:noFill/>
          </a:ln>
        </p:spPr>
      </p:pic>
    </p:spTree>
  </p:cSld>
  <mc:AlternateContent>
    <mc:Choice Requires="p14">
      <p:transition spd="slow" p14:dur="2000">
        <p15:prstTrans prst="fallOver"/>
      </p:transition>
    </mc:Choice>
    <mc:Fallback>
      <p:transition spd="slow">
        <p:fade/>
      </p:transition>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6" name="TextShape 1"/>
          <p:cNvSpPr txBox="1"/>
          <p:nvPr/>
        </p:nvSpPr>
        <p:spPr>
          <a:xfrm>
            <a:off x="415440" y="386640"/>
            <a:ext cx="11360520" cy="1176840"/>
          </a:xfrm>
          <a:prstGeom prst="rect">
            <a:avLst/>
          </a:prstGeom>
          <a:noFill/>
          <a:ln>
            <a:noFill/>
          </a:ln>
        </p:spPr>
        <p:txBody>
          <a:bodyPr lIns="0" rIns="0" tIns="0" bIns="0" anchor="ctr">
            <a:noAutofit/>
          </a:bodyPr>
          <a:p>
            <a:pPr marL="457200" algn="ctr">
              <a:lnSpc>
                <a:spcPct val="115000"/>
              </a:lnSpc>
              <a:tabLst>
                <a:tab algn="l" pos="0"/>
              </a:tabLst>
            </a:pPr>
            <a:r>
              <a:rPr b="1" lang="en-US" sz="1800" spc="-1" strike="noStrike">
                <a:solidFill>
                  <a:srgbClr val="000000"/>
                </a:solidFill>
                <a:latin typeface="Arial"/>
                <a:ea typeface="Arial"/>
              </a:rPr>
              <a:t>Required command to run the application and the ports being used are present in the Github repository.</a:t>
            </a:r>
            <a:br/>
            <a:br/>
            <a:r>
              <a:rPr b="0" lang="en-US" sz="1800" spc="-1" strike="noStrike">
                <a:solidFill>
                  <a:srgbClr val="000000"/>
                </a:solidFill>
                <a:latin typeface="Arial"/>
                <a:ea typeface="Arial"/>
              </a:rPr>
              <a:t>Github Repository</a:t>
            </a:r>
            <a:endParaRPr b="0" lang="en-IN" sz="1800" spc="-1" strike="noStrike">
              <a:solidFill>
                <a:srgbClr val="000000"/>
              </a:solidFill>
              <a:latin typeface="Arial"/>
            </a:endParaRPr>
          </a:p>
        </p:txBody>
      </p:sp>
      <p:pic>
        <p:nvPicPr>
          <p:cNvPr id="627" name="" descr=""/>
          <p:cNvPicPr/>
          <p:nvPr/>
        </p:nvPicPr>
        <p:blipFill>
          <a:blip r:embed="rId1"/>
          <a:stretch/>
        </p:blipFill>
        <p:spPr>
          <a:xfrm>
            <a:off x="2088000" y="1728000"/>
            <a:ext cx="8101440" cy="4554720"/>
          </a:xfrm>
          <a:prstGeom prst="rect">
            <a:avLst/>
          </a:prstGeom>
          <a:ln>
            <a:noFill/>
          </a:ln>
        </p:spPr>
      </p:pic>
    </p:spTree>
  </p:cSld>
  <mc:AlternateContent>
    <mc:Choice Requires="p14">
      <p:transition spd="slow" p14:dur="2000">
        <p15:prstTrans prst="fallOver"/>
      </p:transition>
    </mc:Choice>
    <mc:Fallback>
      <p:transition spd="slow">
        <p:fade/>
      </p:transition>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8" name="TextShape 1"/>
          <p:cNvSpPr txBox="1"/>
          <p:nvPr/>
        </p:nvSpPr>
        <p:spPr>
          <a:xfrm>
            <a:off x="415440" y="533520"/>
            <a:ext cx="11360520" cy="882720"/>
          </a:xfrm>
          <a:prstGeom prst="rect">
            <a:avLst/>
          </a:prstGeom>
          <a:noFill/>
          <a:ln>
            <a:noFill/>
          </a:ln>
        </p:spPr>
        <p:txBody>
          <a:bodyPr lIns="0" rIns="0" tIns="0" bIns="0" anchor="ctr">
            <a:noAutofit/>
          </a:bodyPr>
          <a:p>
            <a:pPr marL="457200" algn="ctr">
              <a:lnSpc>
                <a:spcPct val="115000"/>
              </a:lnSpc>
              <a:tabLst>
                <a:tab algn="l" pos="0"/>
              </a:tabLst>
            </a:pPr>
            <a:r>
              <a:rPr b="1" lang="en-US" sz="1800" spc="-1" strike="noStrike">
                <a:solidFill>
                  <a:srgbClr val="000000"/>
                </a:solidFill>
                <a:latin typeface="Arial"/>
                <a:ea typeface="Arial"/>
              </a:rPr>
              <a:t>The application should be containerized and should be running on docker.</a:t>
            </a:r>
            <a:br/>
            <a:br/>
            <a:r>
              <a:rPr b="0" lang="en-US" sz="1800" spc="-1" strike="noStrike">
                <a:solidFill>
                  <a:srgbClr val="000000"/>
                </a:solidFill>
                <a:latin typeface="Arial"/>
                <a:ea typeface="Arial"/>
              </a:rPr>
              <a:t>Creating Account at Docker Hub &amp; making a Container</a:t>
            </a:r>
            <a:endParaRPr b="0" lang="en-IN" sz="1800" spc="-1" strike="noStrike">
              <a:solidFill>
                <a:srgbClr val="000000"/>
              </a:solidFill>
              <a:latin typeface="Arial"/>
            </a:endParaRPr>
          </a:p>
        </p:txBody>
      </p:sp>
      <p:pic>
        <p:nvPicPr>
          <p:cNvPr id="629" name="" descr=""/>
          <p:cNvPicPr/>
          <p:nvPr/>
        </p:nvPicPr>
        <p:blipFill>
          <a:blip r:embed="rId1"/>
          <a:srcRect l="0" t="8942" r="0" b="5694"/>
          <a:stretch/>
        </p:blipFill>
        <p:spPr>
          <a:xfrm>
            <a:off x="2044800" y="1944000"/>
            <a:ext cx="8101440" cy="3887640"/>
          </a:xfrm>
          <a:prstGeom prst="rect">
            <a:avLst/>
          </a:prstGeom>
          <a:ln>
            <a:noFill/>
          </a:ln>
        </p:spPr>
      </p:pic>
    </p:spTree>
  </p:cSld>
  <mc:AlternateContent>
    <mc:Choice Requires="p14">
      <p:transition spd="slow" p14:dur="2000">
        <p15:prstTrans prst="fallOver"/>
      </p:transition>
    </mc:Choice>
    <mc:Fallback>
      <p:transition spd="slow">
        <p:fade/>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0" name="TextShape 1"/>
          <p:cNvSpPr txBox="1"/>
          <p:nvPr/>
        </p:nvSpPr>
        <p:spPr>
          <a:xfrm>
            <a:off x="259560" y="0"/>
            <a:ext cx="11932200" cy="815040"/>
          </a:xfrm>
          <a:prstGeom prst="rect">
            <a:avLst/>
          </a:prstGeom>
          <a:noFill/>
          <a:ln>
            <a:noFill/>
          </a:ln>
        </p:spPr>
        <p:txBody>
          <a:bodyPr lIns="122040" rIns="122040" tIns="122040" bIns="122040">
            <a:noAutofit/>
          </a:bodyPr>
          <a:p>
            <a:pPr>
              <a:lnSpc>
                <a:spcPct val="100000"/>
              </a:lnSpc>
              <a:tabLst>
                <a:tab algn="l" pos="0"/>
              </a:tabLst>
            </a:pPr>
            <a:r>
              <a:rPr b="0" lang="en-US" sz="5000" spc="-1" strike="noStrike">
                <a:solidFill>
                  <a:srgbClr val="000000"/>
                </a:solidFill>
                <a:latin typeface="Arial"/>
                <a:ea typeface="Arial"/>
              </a:rPr>
              <a:t>AGENDA:</a:t>
            </a:r>
            <a:endParaRPr b="0" lang="en-IN" sz="5000" spc="-1" strike="noStrike">
              <a:solidFill>
                <a:srgbClr val="000000"/>
              </a:solidFill>
              <a:latin typeface="Arial"/>
            </a:endParaRPr>
          </a:p>
        </p:txBody>
      </p:sp>
      <p:sp>
        <p:nvSpPr>
          <p:cNvPr id="591" name="TextShape 2"/>
          <p:cNvSpPr txBox="1"/>
          <p:nvPr/>
        </p:nvSpPr>
        <p:spPr>
          <a:xfrm>
            <a:off x="415440" y="1536480"/>
            <a:ext cx="11360520" cy="4554720"/>
          </a:xfrm>
          <a:prstGeom prst="rect">
            <a:avLst/>
          </a:prstGeom>
          <a:noFill/>
          <a:ln>
            <a:noFill/>
          </a:ln>
        </p:spPr>
        <p:txBody>
          <a:bodyPr lIns="122040" rIns="122040" tIns="122040" bIns="122040">
            <a:noAutofit/>
          </a:bodyPr>
          <a:p>
            <a:pPr marL="457200" indent="-337680">
              <a:lnSpc>
                <a:spcPct val="200000"/>
              </a:lnSpc>
              <a:buClr>
                <a:srgbClr val="000000"/>
              </a:buClr>
              <a:buFont typeface="Arial"/>
              <a:buChar char="❏"/>
            </a:pPr>
            <a:r>
              <a:rPr b="0" lang="en-US" sz="1729" spc="-1" strike="noStrike">
                <a:solidFill>
                  <a:srgbClr val="000000"/>
                </a:solidFill>
                <a:latin typeface="Arial"/>
                <a:ea typeface="Arial"/>
              </a:rPr>
              <a:t>Introduction related to Tools &amp; Technologies.</a:t>
            </a:r>
            <a:endParaRPr b="0" lang="en-IN" sz="1729" spc="-1" strike="noStrike">
              <a:solidFill>
                <a:srgbClr val="000000"/>
              </a:solidFill>
              <a:latin typeface="Arial"/>
            </a:endParaRPr>
          </a:p>
          <a:p>
            <a:pPr marL="457200" indent="-337680">
              <a:lnSpc>
                <a:spcPct val="200000"/>
              </a:lnSpc>
              <a:buClr>
                <a:srgbClr val="595959"/>
              </a:buClr>
              <a:buFont typeface="Arial"/>
              <a:buChar char="❏"/>
            </a:pPr>
            <a:r>
              <a:rPr b="0" lang="en-US" sz="1729" spc="-1" strike="noStrike">
                <a:solidFill>
                  <a:srgbClr val="000000"/>
                </a:solidFill>
                <a:latin typeface="Arial"/>
                <a:ea typeface="Arial"/>
              </a:rPr>
              <a:t>Create a Jenkins pipeline to deploy application present at: </a:t>
            </a:r>
            <a:r>
              <a:rPr b="0" lang="en-US" sz="1729" spc="-1" strike="noStrike" u="sng">
                <a:solidFill>
                  <a:srgbClr val="a05024"/>
                </a:solidFill>
                <a:uFillTx/>
                <a:latin typeface="Arial"/>
                <a:ea typeface="Arial"/>
              </a:rPr>
              <a:t>https://github.com/knoldus/node-hello</a:t>
            </a:r>
            <a:endParaRPr b="0" lang="en-IN" sz="1729" spc="-1" strike="noStrike">
              <a:solidFill>
                <a:srgbClr val="000000"/>
              </a:solidFill>
              <a:latin typeface="Arial"/>
            </a:endParaRPr>
          </a:p>
          <a:p>
            <a:pPr marL="457200" indent="-337680">
              <a:lnSpc>
                <a:spcPct val="200000"/>
              </a:lnSpc>
              <a:buClr>
                <a:srgbClr val="000000"/>
              </a:buClr>
              <a:buFont typeface="Arial"/>
              <a:buChar char="❏"/>
            </a:pPr>
            <a:r>
              <a:rPr b="0" lang="en-US" sz="1729" spc="-1" strike="noStrike">
                <a:solidFill>
                  <a:srgbClr val="000000"/>
                </a:solidFill>
                <a:latin typeface="Arial"/>
                <a:ea typeface="Arial"/>
              </a:rPr>
              <a:t>Use any type of Jenkins project.</a:t>
            </a:r>
            <a:endParaRPr b="0" lang="en-IN" sz="1729" spc="-1" strike="noStrike">
              <a:solidFill>
                <a:srgbClr val="000000"/>
              </a:solidFill>
              <a:latin typeface="Arial"/>
            </a:endParaRPr>
          </a:p>
          <a:p>
            <a:pPr marL="457200" indent="-337680">
              <a:lnSpc>
                <a:spcPct val="200000"/>
              </a:lnSpc>
              <a:buClr>
                <a:srgbClr val="000000"/>
              </a:buClr>
              <a:buFont typeface="Arial"/>
              <a:buChar char="❏"/>
            </a:pPr>
            <a:r>
              <a:rPr b="0" lang="en-US" sz="1729" spc="-1" strike="noStrike">
                <a:solidFill>
                  <a:srgbClr val="000000"/>
                </a:solidFill>
                <a:latin typeface="Arial"/>
                <a:ea typeface="Arial"/>
              </a:rPr>
              <a:t>Required command to run the application and the ports being used are present in the Github repository.</a:t>
            </a:r>
            <a:endParaRPr b="0" lang="en-IN" sz="1729" spc="-1" strike="noStrike">
              <a:solidFill>
                <a:srgbClr val="000000"/>
              </a:solidFill>
              <a:latin typeface="Arial"/>
            </a:endParaRPr>
          </a:p>
          <a:p>
            <a:pPr marL="457200" indent="-337680">
              <a:lnSpc>
                <a:spcPct val="200000"/>
              </a:lnSpc>
              <a:buClr>
                <a:srgbClr val="000000"/>
              </a:buClr>
              <a:buFont typeface="Arial"/>
              <a:buChar char="❏"/>
            </a:pPr>
            <a:r>
              <a:rPr b="0" lang="en-US" sz="1729" spc="-1" strike="noStrike">
                <a:solidFill>
                  <a:srgbClr val="000000"/>
                </a:solidFill>
                <a:latin typeface="Arial"/>
                <a:ea typeface="Arial"/>
              </a:rPr>
              <a:t>The application should be containerized and should be running on docker.</a:t>
            </a:r>
            <a:endParaRPr b="0" lang="en-IN" sz="1729" spc="-1" strike="noStrike">
              <a:solidFill>
                <a:srgbClr val="000000"/>
              </a:solidFill>
              <a:latin typeface="Arial"/>
            </a:endParaRPr>
          </a:p>
          <a:p>
            <a:pPr marL="457200" indent="-337680">
              <a:lnSpc>
                <a:spcPct val="200000"/>
              </a:lnSpc>
              <a:buClr>
                <a:srgbClr val="000000"/>
              </a:buClr>
              <a:buFont typeface="Arial"/>
              <a:buChar char="❏"/>
            </a:pPr>
            <a:r>
              <a:rPr b="0" lang="en-US" sz="1729" spc="-1" strike="noStrike">
                <a:solidFill>
                  <a:srgbClr val="000000"/>
                </a:solidFill>
                <a:latin typeface="Arial"/>
                <a:ea typeface="Arial"/>
              </a:rPr>
              <a:t>The image has to be pushed on Docker Hub and should be pulled for running.</a:t>
            </a:r>
            <a:endParaRPr b="0" lang="en-IN" sz="1729" spc="-1" strike="noStrike">
              <a:solidFill>
                <a:srgbClr val="000000"/>
              </a:solidFill>
              <a:latin typeface="Arial"/>
            </a:endParaRPr>
          </a:p>
          <a:p>
            <a:pPr marL="457200" indent="-337680">
              <a:lnSpc>
                <a:spcPct val="200000"/>
              </a:lnSpc>
              <a:buClr>
                <a:srgbClr val="000000"/>
              </a:buClr>
              <a:buFont typeface="Arial"/>
              <a:buChar char="❏"/>
            </a:pPr>
            <a:r>
              <a:rPr b="0" lang="en-US" sz="1729" spc="-1" strike="noStrike">
                <a:solidFill>
                  <a:srgbClr val="000000"/>
                </a:solidFill>
                <a:latin typeface="Arial"/>
                <a:ea typeface="Arial"/>
              </a:rPr>
              <a:t>The ports of the application should be open for communication and accept connection on the host machine.</a:t>
            </a:r>
            <a:endParaRPr b="0" lang="en-IN" sz="1729" spc="-1" strike="noStrike">
              <a:solidFill>
                <a:srgbClr val="000000"/>
              </a:solidFill>
              <a:latin typeface="Arial"/>
            </a:endParaRPr>
          </a:p>
          <a:p>
            <a:pPr marL="457200" indent="-337680">
              <a:lnSpc>
                <a:spcPct val="200000"/>
              </a:lnSpc>
              <a:buClr>
                <a:srgbClr val="000000"/>
              </a:buClr>
              <a:buFont typeface="Arial"/>
              <a:buChar char="❏"/>
            </a:pPr>
            <a:r>
              <a:rPr b="0" lang="en-US" sz="1729" spc="-1" strike="noStrike">
                <a:solidFill>
                  <a:srgbClr val="000000"/>
                </a:solidFill>
                <a:latin typeface="Arial"/>
                <a:ea typeface="Arial"/>
              </a:rPr>
              <a:t>Implement use of Global Tools Configuration to use Node JS effectively</a:t>
            </a:r>
            <a:endParaRPr b="0" lang="en-IN" sz="1729" spc="-1" strike="noStrike">
              <a:solidFill>
                <a:srgbClr val="000000"/>
              </a:solidFill>
              <a:latin typeface="Arial"/>
            </a:endParaRPr>
          </a:p>
          <a:p>
            <a:pPr marL="457200" indent="-337680">
              <a:lnSpc>
                <a:spcPct val="200000"/>
              </a:lnSpc>
              <a:buClr>
                <a:srgbClr val="000000"/>
              </a:buClr>
              <a:buFont typeface="Arial"/>
              <a:buChar char="❏"/>
            </a:pPr>
            <a:r>
              <a:rPr b="0" lang="en-US" sz="1729" spc="-1" strike="noStrike">
                <a:solidFill>
                  <a:srgbClr val="000000"/>
                </a:solidFill>
                <a:latin typeface="Arial"/>
                <a:ea typeface="Arial"/>
              </a:rPr>
              <a:t>The validations can be performed by hitting endpoints: &lt;VM_IP&gt;:3000 or &lt;VM_IP&gt;:3001</a:t>
            </a:r>
            <a:endParaRPr b="0" lang="en-IN" sz="1729" spc="-1" strike="noStrike">
              <a:solidFill>
                <a:srgbClr val="000000"/>
              </a:solidFill>
              <a:latin typeface="Arial"/>
            </a:endParaRPr>
          </a:p>
        </p:txBody>
      </p:sp>
    </p:spTree>
  </p:cSld>
  <mc:AlternateContent>
    <mc:Choice Requires="p14">
      <p:transition spd="slow" p14:dur="2000">
        <p15:prstTrans prst="fallOver"/>
      </p:transition>
    </mc:Choice>
    <mc:Fallback>
      <p:transition spd="slow">
        <p:fade/>
      </p:transition>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0" name="TextShape 1"/>
          <p:cNvSpPr txBox="1"/>
          <p:nvPr/>
        </p:nvSpPr>
        <p:spPr>
          <a:xfrm>
            <a:off x="415440" y="533520"/>
            <a:ext cx="11360520" cy="882720"/>
          </a:xfrm>
          <a:prstGeom prst="rect">
            <a:avLst/>
          </a:prstGeom>
          <a:noFill/>
          <a:ln>
            <a:noFill/>
          </a:ln>
        </p:spPr>
        <p:txBody>
          <a:bodyPr lIns="0" rIns="0" tIns="0" bIns="0" anchor="ctr">
            <a:noAutofit/>
          </a:bodyPr>
          <a:p>
            <a:pPr marL="457200" algn="ctr">
              <a:lnSpc>
                <a:spcPct val="115000"/>
              </a:lnSpc>
              <a:tabLst>
                <a:tab algn="l" pos="0"/>
              </a:tabLst>
            </a:pPr>
            <a:r>
              <a:rPr b="1" lang="en-US" sz="1800" spc="-1" strike="noStrike">
                <a:solidFill>
                  <a:srgbClr val="000000"/>
                </a:solidFill>
                <a:latin typeface="Arial"/>
                <a:ea typeface="Arial"/>
              </a:rPr>
              <a:t>The application should be containerized and should be running on docker.</a:t>
            </a:r>
            <a:br/>
            <a:br/>
            <a:r>
              <a:rPr b="0" lang="en-US" sz="1800" spc="-1" strike="noStrike">
                <a:solidFill>
                  <a:srgbClr val="000000"/>
                </a:solidFill>
                <a:latin typeface="Arial"/>
                <a:ea typeface="Arial"/>
              </a:rPr>
              <a:t>Creating Account at Docker Hub &amp; making a Container</a:t>
            </a:r>
            <a:endParaRPr b="0" lang="en-IN" sz="1800" spc="-1" strike="noStrike">
              <a:solidFill>
                <a:srgbClr val="000000"/>
              </a:solidFill>
              <a:latin typeface="Arial"/>
            </a:endParaRPr>
          </a:p>
        </p:txBody>
      </p:sp>
      <p:pic>
        <p:nvPicPr>
          <p:cNvPr id="631" name="" descr=""/>
          <p:cNvPicPr/>
          <p:nvPr/>
        </p:nvPicPr>
        <p:blipFill>
          <a:blip r:embed="rId1"/>
          <a:stretch/>
        </p:blipFill>
        <p:spPr>
          <a:xfrm>
            <a:off x="2332800" y="1692360"/>
            <a:ext cx="7747200" cy="4355640"/>
          </a:xfrm>
          <a:prstGeom prst="rect">
            <a:avLst/>
          </a:prstGeom>
          <a:ln>
            <a:noFill/>
          </a:ln>
        </p:spPr>
      </p:pic>
    </p:spTree>
  </p:cSld>
  <mc:AlternateContent>
    <mc:Choice Requires="p14">
      <p:transition spd="slow" p14:dur="2000">
        <p15:prstTrans prst="fallOver"/>
      </p:transition>
    </mc:Choice>
    <mc:Fallback>
      <p:transition spd="slow">
        <p:fade/>
      </p:transition>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2" name="TextShape 1"/>
          <p:cNvSpPr txBox="1"/>
          <p:nvPr/>
        </p:nvSpPr>
        <p:spPr>
          <a:xfrm>
            <a:off x="415440" y="533520"/>
            <a:ext cx="11360520" cy="882720"/>
          </a:xfrm>
          <a:prstGeom prst="rect">
            <a:avLst/>
          </a:prstGeom>
          <a:noFill/>
          <a:ln>
            <a:noFill/>
          </a:ln>
        </p:spPr>
        <p:txBody>
          <a:bodyPr lIns="0" rIns="0" tIns="0" bIns="0" anchor="ctr">
            <a:noAutofit/>
          </a:bodyPr>
          <a:p>
            <a:pPr marL="457200" algn="ctr">
              <a:lnSpc>
                <a:spcPct val="115000"/>
              </a:lnSpc>
              <a:tabLst>
                <a:tab algn="l" pos="0"/>
              </a:tabLst>
            </a:pPr>
            <a:r>
              <a:rPr b="1" lang="en-US" sz="1800" spc="-1" strike="noStrike">
                <a:solidFill>
                  <a:srgbClr val="000000"/>
                </a:solidFill>
                <a:latin typeface="Arial"/>
                <a:ea typeface="Arial"/>
              </a:rPr>
              <a:t>Implement use of Global Tools Configuration to use Node JS effectiv</a:t>
            </a:r>
            <a:r>
              <a:rPr b="0" lang="en-US" sz="1700" spc="-1" strike="noStrike">
                <a:solidFill>
                  <a:srgbClr val="000000"/>
                </a:solidFill>
                <a:latin typeface="Arial"/>
                <a:ea typeface="Arial"/>
              </a:rPr>
              <a:t>ely</a:t>
            </a:r>
            <a:br/>
            <a:br/>
            <a:r>
              <a:rPr b="0" lang="en-US" sz="1800" spc="-1" strike="noStrike">
                <a:solidFill>
                  <a:srgbClr val="000000"/>
                </a:solidFill>
                <a:latin typeface="Arial"/>
                <a:ea typeface="Arial"/>
              </a:rPr>
              <a:t>Implementing Global Tool Configuration in Jenkins</a:t>
            </a:r>
            <a:endParaRPr b="0" lang="en-IN" sz="1800" spc="-1" strike="noStrike">
              <a:solidFill>
                <a:srgbClr val="000000"/>
              </a:solidFill>
              <a:latin typeface="Arial"/>
            </a:endParaRPr>
          </a:p>
        </p:txBody>
      </p:sp>
      <p:pic>
        <p:nvPicPr>
          <p:cNvPr id="633" name="" descr=""/>
          <p:cNvPicPr/>
          <p:nvPr/>
        </p:nvPicPr>
        <p:blipFill>
          <a:blip r:embed="rId1"/>
          <a:srcRect l="0" t="13686" r="0" b="5694"/>
          <a:stretch/>
        </p:blipFill>
        <p:spPr>
          <a:xfrm>
            <a:off x="2044800" y="2160000"/>
            <a:ext cx="8101440" cy="3671640"/>
          </a:xfrm>
          <a:prstGeom prst="rect">
            <a:avLst/>
          </a:prstGeom>
          <a:ln>
            <a:noFill/>
          </a:ln>
        </p:spPr>
      </p:pic>
    </p:spTree>
  </p:cSld>
  <mc:AlternateContent>
    <mc:Choice Requires="p14">
      <p:transition spd="slow" p14:dur="2000">
        <p15:prstTrans prst="fallOver"/>
      </p:transition>
    </mc:Choice>
    <mc:Fallback>
      <p:transition spd="slow">
        <p:fade/>
      </p:transition>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4" name="TextShape 1"/>
          <p:cNvSpPr txBox="1"/>
          <p:nvPr/>
        </p:nvSpPr>
        <p:spPr>
          <a:xfrm>
            <a:off x="415440" y="533520"/>
            <a:ext cx="11360520" cy="882720"/>
          </a:xfrm>
          <a:prstGeom prst="rect">
            <a:avLst/>
          </a:prstGeom>
          <a:noFill/>
          <a:ln>
            <a:noFill/>
          </a:ln>
        </p:spPr>
        <p:txBody>
          <a:bodyPr lIns="0" rIns="0" tIns="0" bIns="0" anchor="ctr">
            <a:noAutofit/>
          </a:bodyPr>
          <a:p>
            <a:pPr marL="457200" algn="ctr">
              <a:lnSpc>
                <a:spcPct val="115000"/>
              </a:lnSpc>
              <a:tabLst>
                <a:tab algn="l" pos="0"/>
              </a:tabLst>
            </a:pPr>
            <a:r>
              <a:rPr b="1" lang="en-US" sz="1800" spc="-1" strike="noStrike">
                <a:solidFill>
                  <a:srgbClr val="000000"/>
                </a:solidFill>
                <a:latin typeface="Arial"/>
                <a:ea typeface="Arial"/>
              </a:rPr>
              <a:t>Implement use of Global Tools Configuration to use Node JS effectiv</a:t>
            </a:r>
            <a:r>
              <a:rPr b="0" lang="en-US" sz="1700" spc="-1" strike="noStrike">
                <a:solidFill>
                  <a:srgbClr val="000000"/>
                </a:solidFill>
                <a:latin typeface="Arial"/>
                <a:ea typeface="Arial"/>
              </a:rPr>
              <a:t>ely</a:t>
            </a:r>
            <a:br/>
            <a:br/>
            <a:r>
              <a:rPr b="0" lang="en-US" sz="1800" spc="-1" strike="noStrike">
                <a:solidFill>
                  <a:srgbClr val="000000"/>
                </a:solidFill>
                <a:latin typeface="Arial"/>
                <a:ea typeface="Arial"/>
              </a:rPr>
              <a:t>Adding NodeJs Configuration</a:t>
            </a:r>
            <a:endParaRPr b="0" lang="en-IN" sz="1800" spc="-1" strike="noStrike">
              <a:solidFill>
                <a:srgbClr val="000000"/>
              </a:solidFill>
              <a:latin typeface="Arial"/>
            </a:endParaRPr>
          </a:p>
        </p:txBody>
      </p:sp>
      <p:pic>
        <p:nvPicPr>
          <p:cNvPr id="635" name="" descr=""/>
          <p:cNvPicPr/>
          <p:nvPr/>
        </p:nvPicPr>
        <p:blipFill>
          <a:blip r:embed="rId1"/>
          <a:srcRect l="0" t="7362" r="0" b="5694"/>
          <a:stretch/>
        </p:blipFill>
        <p:spPr>
          <a:xfrm>
            <a:off x="2044800" y="1872000"/>
            <a:ext cx="8101440" cy="3959640"/>
          </a:xfrm>
          <a:prstGeom prst="rect">
            <a:avLst/>
          </a:prstGeom>
          <a:ln>
            <a:noFill/>
          </a:ln>
        </p:spPr>
      </p:pic>
    </p:spTree>
  </p:cSld>
  <mc:AlternateContent>
    <mc:Choice Requires="p14">
      <p:transition spd="slow" p14:dur="2000">
        <p15:prstTrans prst="fallOver"/>
      </p:transition>
    </mc:Choice>
    <mc:Fallback>
      <p:transition spd="slow">
        <p:fade/>
      </p:transition>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6" name="TextShape 1"/>
          <p:cNvSpPr txBox="1"/>
          <p:nvPr/>
        </p:nvSpPr>
        <p:spPr>
          <a:xfrm>
            <a:off x="415440" y="533520"/>
            <a:ext cx="11360520" cy="882720"/>
          </a:xfrm>
          <a:prstGeom prst="rect">
            <a:avLst/>
          </a:prstGeom>
          <a:noFill/>
          <a:ln>
            <a:noFill/>
          </a:ln>
        </p:spPr>
        <p:txBody>
          <a:bodyPr lIns="0" rIns="0" tIns="0" bIns="0" anchor="ctr">
            <a:noAutofit/>
          </a:bodyPr>
          <a:p>
            <a:pPr marL="457200" algn="ctr">
              <a:lnSpc>
                <a:spcPct val="115000"/>
              </a:lnSpc>
              <a:tabLst>
                <a:tab algn="l" pos="0"/>
              </a:tabLst>
            </a:pPr>
            <a:r>
              <a:rPr b="1" lang="en-US" sz="1800" spc="-1" strike="noStrike">
                <a:solidFill>
                  <a:srgbClr val="000000"/>
                </a:solidFill>
                <a:latin typeface="Arial"/>
                <a:ea typeface="Arial"/>
              </a:rPr>
              <a:t>The validations can be performed by hitting endpoints: &lt;VM_IP&gt;:3000 or &lt;VM_IP&gt;:3001</a:t>
            </a:r>
            <a:br/>
            <a:br/>
            <a:r>
              <a:rPr b="0" lang="en-US" sz="1800" spc="-1" strike="noStrike">
                <a:solidFill>
                  <a:srgbClr val="000000"/>
                </a:solidFill>
                <a:latin typeface="Arial"/>
                <a:ea typeface="Arial"/>
              </a:rPr>
              <a:t>Validation of &lt;VM_IP&gt;:3000 Port</a:t>
            </a:r>
            <a:endParaRPr b="0" lang="en-IN" sz="1800" spc="-1" strike="noStrike">
              <a:solidFill>
                <a:srgbClr val="000000"/>
              </a:solidFill>
              <a:latin typeface="Arial"/>
            </a:endParaRPr>
          </a:p>
        </p:txBody>
      </p:sp>
      <p:pic>
        <p:nvPicPr>
          <p:cNvPr id="637" name="" descr=""/>
          <p:cNvPicPr/>
          <p:nvPr/>
        </p:nvPicPr>
        <p:blipFill>
          <a:blip r:embed="rId1"/>
          <a:srcRect l="0" t="8942" r="0" b="12018"/>
          <a:stretch/>
        </p:blipFill>
        <p:spPr>
          <a:xfrm>
            <a:off x="2044800" y="1944000"/>
            <a:ext cx="8101440" cy="3599640"/>
          </a:xfrm>
          <a:prstGeom prst="rect">
            <a:avLst/>
          </a:prstGeom>
          <a:ln>
            <a:noFill/>
          </a:ln>
        </p:spPr>
      </p:pic>
    </p:spTree>
  </p:cSld>
  <mc:AlternateContent>
    <mc:Choice Requires="p14">
      <p:transition spd="slow" p14:dur="2000">
        <p15:prstTrans prst="fallOver"/>
      </p:transition>
    </mc:Choice>
    <mc:Fallback>
      <p:transition spd="slow">
        <p:fade/>
      </p:transition>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8" name="TextShape 1"/>
          <p:cNvSpPr txBox="1"/>
          <p:nvPr/>
        </p:nvSpPr>
        <p:spPr>
          <a:xfrm>
            <a:off x="415440" y="533520"/>
            <a:ext cx="11360520" cy="882720"/>
          </a:xfrm>
          <a:prstGeom prst="rect">
            <a:avLst/>
          </a:prstGeom>
          <a:noFill/>
          <a:ln>
            <a:noFill/>
          </a:ln>
        </p:spPr>
        <p:txBody>
          <a:bodyPr lIns="0" rIns="0" tIns="0" bIns="0" anchor="ctr">
            <a:noAutofit/>
          </a:bodyPr>
          <a:p>
            <a:pPr marL="457200" algn="ctr">
              <a:lnSpc>
                <a:spcPct val="115000"/>
              </a:lnSpc>
              <a:tabLst>
                <a:tab algn="l" pos="0"/>
              </a:tabLst>
            </a:pPr>
            <a:r>
              <a:rPr b="1" lang="en-US" sz="1800" spc="-1" strike="noStrike">
                <a:solidFill>
                  <a:srgbClr val="000000"/>
                </a:solidFill>
                <a:latin typeface="Arial"/>
                <a:ea typeface="Arial"/>
              </a:rPr>
              <a:t>The validations can be performed by hitting endpoints: &lt;VM_IP&gt;:3000 or &lt;VM_IP&gt;:3001</a:t>
            </a:r>
            <a:br/>
            <a:br/>
            <a:r>
              <a:rPr b="0" lang="en-US" sz="1800" spc="-1" strike="noStrike">
                <a:solidFill>
                  <a:srgbClr val="000000"/>
                </a:solidFill>
                <a:latin typeface="Arial"/>
                <a:ea typeface="Arial"/>
              </a:rPr>
              <a:t>Validation of &lt;VM_IP&gt;:3001 Port</a:t>
            </a:r>
            <a:endParaRPr b="0" lang="en-IN" sz="1800" spc="-1" strike="noStrike">
              <a:solidFill>
                <a:srgbClr val="000000"/>
              </a:solidFill>
              <a:latin typeface="Arial"/>
            </a:endParaRPr>
          </a:p>
        </p:txBody>
      </p:sp>
      <p:pic>
        <p:nvPicPr>
          <p:cNvPr id="639" name="" descr=""/>
          <p:cNvPicPr/>
          <p:nvPr/>
        </p:nvPicPr>
        <p:blipFill>
          <a:blip r:embed="rId1"/>
          <a:srcRect l="0" t="8942" r="0" b="7279"/>
          <a:stretch/>
        </p:blipFill>
        <p:spPr>
          <a:xfrm>
            <a:off x="2044800" y="1944000"/>
            <a:ext cx="8101440" cy="3815640"/>
          </a:xfrm>
          <a:prstGeom prst="rect">
            <a:avLst/>
          </a:prstGeom>
          <a:ln>
            <a:noFill/>
          </a:ln>
        </p:spPr>
      </p:pic>
    </p:spTree>
  </p:cSld>
  <mc:AlternateContent>
    <mc:Choice Requires="p14">
      <p:transition spd="slow" p14:dur="2000">
        <p15:prstTrans prst="fallOver"/>
      </p:transition>
    </mc:Choice>
    <mc:Fallback>
      <p:transition spd="slow">
        <p:fade/>
      </p:transition>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40" name="Google Shape;1598;p70" descr=""/>
          <p:cNvPicPr/>
          <p:nvPr/>
        </p:nvPicPr>
        <p:blipFill>
          <a:blip r:embed="rId1"/>
          <a:stretch/>
        </p:blipFill>
        <p:spPr>
          <a:xfrm>
            <a:off x="0" y="0"/>
            <a:ext cx="12191760" cy="6857640"/>
          </a:xfrm>
          <a:prstGeom prst="rect">
            <a:avLst/>
          </a:prstGeom>
          <a:ln>
            <a:noFill/>
          </a:ln>
        </p:spPr>
      </p:pic>
      <p:sp>
        <p:nvSpPr>
          <p:cNvPr id="641" name="CustomShape 1"/>
          <p:cNvSpPr/>
          <p:nvPr/>
        </p:nvSpPr>
        <p:spPr>
          <a:xfrm>
            <a:off x="0" y="360"/>
            <a:ext cx="12348000" cy="6857640"/>
          </a:xfrm>
          <a:prstGeom prst="rect">
            <a:avLst/>
          </a:prstGeom>
          <a:solidFill>
            <a:srgbClr val="004586"/>
          </a:solidFill>
          <a:ln>
            <a:noFill/>
          </a:ln>
        </p:spPr>
        <p:style>
          <a:lnRef idx="0"/>
          <a:fillRef idx="0"/>
          <a:effectRef idx="0"/>
          <a:fontRef idx="minor"/>
        </p:style>
      </p:sp>
      <p:pic>
        <p:nvPicPr>
          <p:cNvPr id="642" name="Google Shape;1600;p70" descr=""/>
          <p:cNvPicPr/>
          <p:nvPr/>
        </p:nvPicPr>
        <p:blipFill>
          <a:blip r:embed="rId2"/>
          <a:stretch/>
        </p:blipFill>
        <p:spPr>
          <a:xfrm>
            <a:off x="5766120" y="-213120"/>
            <a:ext cx="6655320" cy="5462640"/>
          </a:xfrm>
          <a:prstGeom prst="rect">
            <a:avLst/>
          </a:prstGeom>
          <a:ln>
            <a:noFill/>
          </a:ln>
        </p:spPr>
      </p:pic>
      <p:pic>
        <p:nvPicPr>
          <p:cNvPr id="643" name="Google Shape;1601;p70" descr=""/>
          <p:cNvPicPr/>
          <p:nvPr/>
        </p:nvPicPr>
        <p:blipFill>
          <a:blip r:embed="rId3"/>
          <a:stretch/>
        </p:blipFill>
        <p:spPr>
          <a:xfrm rot="10800000">
            <a:off x="-214560" y="1060920"/>
            <a:ext cx="7320600" cy="6008400"/>
          </a:xfrm>
          <a:prstGeom prst="rect">
            <a:avLst/>
          </a:prstGeom>
          <a:ln>
            <a:noFill/>
          </a:ln>
        </p:spPr>
      </p:pic>
      <p:sp>
        <p:nvSpPr>
          <p:cNvPr id="644" name="CustomShape 2"/>
          <p:cNvSpPr/>
          <p:nvPr/>
        </p:nvSpPr>
        <p:spPr>
          <a:xfrm>
            <a:off x="8565840" y="6128640"/>
            <a:ext cx="1777680" cy="307440"/>
          </a:xfrm>
          <a:prstGeom prst="rect">
            <a:avLst/>
          </a:prstGeom>
          <a:noFill/>
          <a:ln>
            <a:noFill/>
          </a:ln>
        </p:spPr>
        <p:style>
          <a:lnRef idx="0"/>
          <a:fillRef idx="0"/>
          <a:effectRef idx="0"/>
          <a:fontRef idx="minor"/>
        </p:style>
      </p:sp>
      <p:sp>
        <p:nvSpPr>
          <p:cNvPr id="645" name="CustomShape 3"/>
          <p:cNvSpPr/>
          <p:nvPr/>
        </p:nvSpPr>
        <p:spPr>
          <a:xfrm>
            <a:off x="8565840" y="4732560"/>
            <a:ext cx="1416960" cy="307440"/>
          </a:xfrm>
          <a:prstGeom prst="rect">
            <a:avLst/>
          </a:prstGeom>
          <a:noFill/>
          <a:ln>
            <a:noFill/>
          </a:ln>
        </p:spPr>
        <p:style>
          <a:lnRef idx="0"/>
          <a:fillRef idx="0"/>
          <a:effectRef idx="0"/>
          <a:fontRef idx="minor"/>
        </p:style>
      </p:sp>
      <p:sp>
        <p:nvSpPr>
          <p:cNvPr id="646" name="CustomShape 4"/>
          <p:cNvSpPr/>
          <p:nvPr/>
        </p:nvSpPr>
        <p:spPr>
          <a:xfrm>
            <a:off x="3947040" y="2204640"/>
            <a:ext cx="3585960" cy="1046160"/>
          </a:xfrm>
          <a:prstGeom prst="rect">
            <a:avLst/>
          </a:prstGeom>
          <a:noFill/>
          <a:ln>
            <a:noFill/>
          </a:ln>
        </p:spPr>
        <p:style>
          <a:lnRef idx="0"/>
          <a:fillRef idx="0"/>
          <a:effectRef idx="0"/>
          <a:fontRef idx="minor"/>
        </p:style>
        <p:txBody>
          <a:bodyPr>
            <a:noAutofit/>
          </a:bodyPr>
          <a:p>
            <a:pPr>
              <a:lnSpc>
                <a:spcPct val="166000"/>
              </a:lnSpc>
              <a:tabLst>
                <a:tab algn="l" pos="0"/>
              </a:tabLst>
            </a:pPr>
            <a:r>
              <a:rPr b="0" lang="en-US" sz="4800" spc="-1" strike="noStrike">
                <a:solidFill>
                  <a:srgbClr val="eeeeee"/>
                </a:solidFill>
                <a:latin typeface="Poppins"/>
                <a:ea typeface="Poppins"/>
              </a:rPr>
              <a:t>Thank You!</a:t>
            </a:r>
            <a:endParaRPr b="0" lang="en-IN" sz="4800" spc="-1" strike="noStrike">
              <a:latin typeface="Arial"/>
            </a:endParaRPr>
          </a:p>
        </p:txBody>
      </p:sp>
    </p:spTree>
  </p:cSld>
  <mc:AlternateContent>
    <mc:Choice Requires="p14">
      <p:transition spd="slow" p14:dur="2000"/>
    </mc:Choice>
    <mc:Fallback>
      <p:transition spd="slow"/>
    </mc:Fallback>
  </mc:AlternateContent>
  <p:timing>
    <p:tnLst>
      <p:par>
        <p:cTn id="15" dur="indefinite" restart="never" nodeType="tmRoot">
          <p:childTnLst>
            <p:seq>
              <p:cTn id="16" dur="indefinite" nodeType="mainSeq">
                <p:childTnLst>
                  <p:par>
                    <p:cTn id="17" fill="hold">
                      <p:stCondLst>
                        <p:cond delay="0"/>
                      </p:stCondLst>
                      <p:childTnLst>
                        <p:par>
                          <p:cTn id="18" fill="hold">
                            <p:stCondLst>
                              <p:cond delay="500"/>
                            </p:stCondLst>
                            <p:childTnLst>
                              <p:par>
                                <p:cTn id="19" nodeType="withEffect" fill="hold" presetClass="entr" presetID="10">
                                  <p:stCondLst>
                                    <p:cond delay="0"/>
                                  </p:stCondLst>
                                  <p:childTnLst>
                                    <p:set>
                                      <p:cBhvr>
                                        <p:cTn id="20" dur="1" fill="hold">
                                          <p:stCondLst>
                                            <p:cond delay="0"/>
                                          </p:stCondLst>
                                        </p:cTn>
                                        <p:tgtEl>
                                          <p:spTgt spid="643"/>
                                        </p:tgtEl>
                                        <p:attrNameLst>
                                          <p:attrName>style.visibility</p:attrName>
                                        </p:attrNameLst>
                                      </p:cBhvr>
                                      <p:to>
                                        <p:strVal val="visible"/>
                                      </p:to>
                                    </p:set>
                                    <p:animEffect filter="fade" transition="in">
                                      <p:cBhvr additive="repl">
                                        <p:cTn id="21" dur="500"/>
                                        <p:tgtEl>
                                          <p:spTgt spid="643"/>
                                        </p:tgtEl>
                                      </p:cBhvr>
                                    </p:animEffect>
                                  </p:childTnLst>
                                </p:cTn>
                              </p:par>
                            </p:childTnLst>
                          </p:cTn>
                        </p:par>
                        <p:par>
                          <p:cTn id="22" fill="hold">
                            <p:stCondLst>
                              <p:cond delay="1000"/>
                            </p:stCondLst>
                            <p:childTnLst>
                              <p:par>
                                <p:cTn id="23" nodeType="afterEffect" fill="hold" presetClass="entr" presetID="10">
                                  <p:stCondLst>
                                    <p:cond delay="0"/>
                                  </p:stCondLst>
                                  <p:childTnLst>
                                    <p:set>
                                      <p:cBhvr>
                                        <p:cTn id="24" dur="1" fill="hold">
                                          <p:stCondLst>
                                            <p:cond delay="0"/>
                                          </p:stCondLst>
                                        </p:cTn>
                                        <p:tgtEl>
                                          <p:spTgt spid="646"/>
                                        </p:tgtEl>
                                        <p:attrNameLst>
                                          <p:attrName>style.visibility</p:attrName>
                                        </p:attrNameLst>
                                      </p:cBhvr>
                                      <p:to>
                                        <p:strVal val="visible"/>
                                      </p:to>
                                    </p:set>
                                    <p:animEffect filter="fade" transition="in">
                                      <p:cBhvr additive="repl">
                                        <p:cTn id="25" dur="500"/>
                                        <p:tgtEl>
                                          <p:spTgt spid="646"/>
                                        </p:tgtEl>
                                      </p:cBhvr>
                                    </p:animEffect>
                                  </p:childTnLst>
                                </p:cTn>
                              </p:par>
                            </p:childTnLst>
                          </p:cTn>
                        </p:par>
                        <p:par>
                          <p:cTn id="26" fill="hold">
                            <p:stCondLst>
                              <p:cond delay="2000"/>
                            </p:stCondLst>
                            <p:childTnLst>
                              <p:par>
                                <p:cTn id="27" nodeType="withEffect" fill="hold" presetClass="entr" presetID="10">
                                  <p:stCondLst>
                                    <p:cond delay="0"/>
                                  </p:stCondLst>
                                  <p:childTnLst>
                                    <p:set>
                                      <p:cBhvr>
                                        <p:cTn id="28" dur="1" fill="hold">
                                          <p:stCondLst>
                                            <p:cond delay="0"/>
                                          </p:stCondLst>
                                        </p:cTn>
                                        <p:tgtEl>
                                          <p:spTgt spid="644"/>
                                        </p:tgtEl>
                                        <p:attrNameLst>
                                          <p:attrName>style.visibility</p:attrName>
                                        </p:attrNameLst>
                                      </p:cBhvr>
                                      <p:to>
                                        <p:strVal val="visible"/>
                                      </p:to>
                                    </p:set>
                                    <p:animEffect filter="fade" transition="in">
                                      <p:cBhvr additive="repl">
                                        <p:cTn id="29" dur="500"/>
                                        <p:tgtEl>
                                          <p:spTgt spid="6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2" name="TextShape 1"/>
          <p:cNvSpPr txBox="1"/>
          <p:nvPr/>
        </p:nvSpPr>
        <p:spPr>
          <a:xfrm>
            <a:off x="415440" y="593280"/>
            <a:ext cx="11360520" cy="763200"/>
          </a:xfrm>
          <a:prstGeom prst="rect">
            <a:avLst/>
          </a:prstGeom>
          <a:noFill/>
          <a:ln>
            <a:noFill/>
          </a:ln>
        </p:spPr>
        <p:txBody>
          <a:bodyPr lIns="122040" rIns="122040" tIns="122040" bIns="122040">
            <a:normAutofit/>
          </a:bodyPr>
          <a:p>
            <a:pPr>
              <a:lnSpc>
                <a:spcPct val="100000"/>
              </a:lnSpc>
              <a:tabLst>
                <a:tab algn="l" pos="0"/>
              </a:tabLst>
            </a:pPr>
            <a:r>
              <a:rPr b="0" lang="en-US" sz="3600" spc="-1" strike="noStrike">
                <a:solidFill>
                  <a:srgbClr val="000000"/>
                </a:solidFill>
                <a:latin typeface="Arial"/>
                <a:ea typeface="Arial"/>
              </a:rPr>
              <a:t>Introduction Tools &amp; Technologies: AWS and JENKINS</a:t>
            </a:r>
            <a:endParaRPr b="0" lang="en-IN" sz="3600" spc="-1" strike="noStrike">
              <a:solidFill>
                <a:srgbClr val="000000"/>
              </a:solidFill>
              <a:latin typeface="Arial"/>
            </a:endParaRPr>
          </a:p>
        </p:txBody>
      </p:sp>
      <p:sp>
        <p:nvSpPr>
          <p:cNvPr id="593" name="TextShape 2"/>
          <p:cNvSpPr txBox="1"/>
          <p:nvPr/>
        </p:nvSpPr>
        <p:spPr>
          <a:xfrm>
            <a:off x="415440" y="1536480"/>
            <a:ext cx="5543640" cy="4554720"/>
          </a:xfrm>
          <a:prstGeom prst="rect">
            <a:avLst/>
          </a:prstGeom>
          <a:noFill/>
          <a:ln>
            <a:noFill/>
          </a:ln>
        </p:spPr>
        <p:txBody>
          <a:bodyPr lIns="0" rIns="0" tIns="0" bIns="0">
            <a:normAutofit/>
          </a:bodyPr>
          <a:p>
            <a:pPr marL="432000" indent="-324000" algn="ctr">
              <a:spcBef>
                <a:spcPts val="1417"/>
              </a:spcBef>
              <a:buClr>
                <a:srgbClr val="000000"/>
              </a:buClr>
              <a:buSzPct val="45000"/>
              <a:buFont typeface="Wingdings" charset="2"/>
              <a:buChar char=""/>
            </a:pPr>
            <a:r>
              <a:rPr b="1" lang="en-IN" sz="2400" spc="-1" strike="noStrike">
                <a:solidFill>
                  <a:srgbClr val="000000"/>
                </a:solidFill>
                <a:latin typeface="Arial"/>
              </a:rPr>
              <a:t>Amazon</a:t>
            </a:r>
            <a:r>
              <a:rPr b="1" lang="en-IN" sz="2200" spc="-1" strike="noStrike">
                <a:solidFill>
                  <a:srgbClr val="000000"/>
                </a:solidFill>
                <a:latin typeface="Arial"/>
              </a:rPr>
              <a:t> Web Services</a:t>
            </a:r>
            <a:endParaRPr b="0" lang="en-IN" sz="2200" spc="-1" strike="noStrike">
              <a:solidFill>
                <a:srgbClr val="000000"/>
              </a:solidFill>
              <a:latin typeface="Arial"/>
            </a:endParaRPr>
          </a:p>
          <a:p>
            <a:pPr marL="432000" indent="-324000" algn="just">
              <a:spcBef>
                <a:spcPts val="1417"/>
              </a:spcBef>
              <a:buClr>
                <a:srgbClr val="000000"/>
              </a:buClr>
              <a:buSzPct val="45000"/>
              <a:buFont typeface="Wingdings" charset="2"/>
              <a:buChar char=""/>
            </a:pPr>
            <a:r>
              <a:rPr b="0" lang="en-IN" sz="1400" spc="-1" strike="noStrike">
                <a:solidFill>
                  <a:srgbClr val="000000"/>
                </a:solidFill>
                <a:latin typeface="Arial"/>
              </a:rPr>
              <a:t>Amazon Web Services Inc. (AWS) is a subsidiary of Amazon providing on-demand cloud computing platforms and APIs to individuals, companies, and governments, on a metered pay-as-you-go basis. These cloud computing web services provide a variety of basic abstract technical infrastructure and distributed computing building blocks and tools.</a:t>
            </a:r>
            <a:endParaRPr b="0" lang="en-IN" sz="1400" spc="-1" strike="noStrike">
              <a:solidFill>
                <a:srgbClr val="000000"/>
              </a:solidFill>
              <a:latin typeface="Arial"/>
            </a:endParaRPr>
          </a:p>
          <a:p>
            <a:pPr marL="432000" indent="-324000" algn="just">
              <a:spcBef>
                <a:spcPts val="1417"/>
              </a:spcBef>
              <a:buClr>
                <a:srgbClr val="000000"/>
              </a:buClr>
              <a:buSzPct val="45000"/>
              <a:buFont typeface="Wingdings" charset="2"/>
              <a:buChar char=""/>
            </a:pPr>
            <a:r>
              <a:rPr b="0" lang="en-IN" sz="1400" spc="-1" strike="noStrike">
                <a:solidFill>
                  <a:srgbClr val="000000"/>
                </a:solidFill>
                <a:latin typeface="Arial"/>
              </a:rPr>
              <a:t>One of these services is Amazon Elastic Compute Cloud (EC2), which allows users to have at their disposal a virtual cluster of computers, available all the time, through the Internet. AWS's virtual computers emulate most of the attributes of a real computer, including hardware central processing units (CPUs) and graphics processing units (GPUs) for processing; local/RAM memory; hard-disk/SSD storage; a choice of operating systems; networking; and pre-loaded application software such as web servers, databases, and customer relationship management (CRM).</a:t>
            </a:r>
            <a:endParaRPr b="0" lang="en-IN" sz="1400" spc="-1" strike="noStrike">
              <a:solidFill>
                <a:srgbClr val="000000"/>
              </a:solidFill>
              <a:latin typeface="Arial"/>
            </a:endParaRPr>
          </a:p>
        </p:txBody>
      </p:sp>
      <p:sp>
        <p:nvSpPr>
          <p:cNvPr id="594" name="TextShape 3"/>
          <p:cNvSpPr txBox="1"/>
          <p:nvPr/>
        </p:nvSpPr>
        <p:spPr>
          <a:xfrm>
            <a:off x="6236640" y="1536480"/>
            <a:ext cx="5543640" cy="4554720"/>
          </a:xfrm>
          <a:prstGeom prst="rect">
            <a:avLst/>
          </a:prstGeom>
          <a:noFill/>
          <a:ln>
            <a:noFill/>
          </a:ln>
        </p:spPr>
        <p:txBody>
          <a:bodyPr lIns="0" rIns="0" tIns="0" bIns="0">
            <a:normAutofit/>
          </a:bodyPr>
          <a:p>
            <a:pPr marL="432000" indent="-324000" algn="ctr">
              <a:spcBef>
                <a:spcPts val="1417"/>
              </a:spcBef>
              <a:buClr>
                <a:srgbClr val="000000"/>
              </a:buClr>
              <a:buSzPct val="45000"/>
              <a:buFont typeface="Wingdings" charset="2"/>
              <a:buChar char=""/>
            </a:pPr>
            <a:r>
              <a:rPr b="1" lang="en-IN" sz="2400" spc="-1" strike="noStrike">
                <a:solidFill>
                  <a:srgbClr val="000000"/>
                </a:solidFill>
                <a:latin typeface="Arial"/>
              </a:rPr>
              <a:t>Jenkins</a:t>
            </a:r>
            <a:endParaRPr b="0" lang="en-IN" sz="2400" spc="-1" strike="noStrike">
              <a:solidFill>
                <a:srgbClr val="000000"/>
              </a:solidFill>
              <a:latin typeface="Arial"/>
            </a:endParaRPr>
          </a:p>
          <a:p>
            <a:pPr marL="432000" indent="-324000" algn="just">
              <a:spcBef>
                <a:spcPts val="1417"/>
              </a:spcBef>
              <a:buClr>
                <a:srgbClr val="000000"/>
              </a:buClr>
              <a:buSzPct val="45000"/>
              <a:buFont typeface="Wingdings" charset="2"/>
              <a:buChar char=""/>
            </a:pPr>
            <a:r>
              <a:rPr b="0" lang="en-IN" sz="1400" spc="-1" strike="noStrike">
                <a:solidFill>
                  <a:srgbClr val="000000"/>
                </a:solidFill>
                <a:latin typeface="Arial"/>
              </a:rPr>
              <a:t>Jenkins is a free and open source automation server. It helps automate the parts of software development related to building, testing, and deploying, facilitating continuous integration and continuous delivery. It is a server-based system that runs in servlet containers such as Apache Tomcat. It supports version control tools, including AccuRev, CVS, Subversion, Git, Mercurial, Perforce, ClearCase and RTC, and can execute Apache Ant, Apache Maven and sbt based projects as well as arbitrary shell and Windows batch commands</a:t>
            </a:r>
            <a:endParaRPr b="0" lang="en-IN" sz="1400" spc="-1" strike="noStrike">
              <a:solidFill>
                <a:srgbClr val="000000"/>
              </a:solidFill>
              <a:latin typeface="Arial"/>
            </a:endParaRPr>
          </a:p>
        </p:txBody>
      </p:sp>
      <p:pic>
        <p:nvPicPr>
          <p:cNvPr id="595" name="" descr=""/>
          <p:cNvPicPr/>
          <p:nvPr/>
        </p:nvPicPr>
        <p:blipFill>
          <a:blip r:embed="rId1"/>
          <a:stretch/>
        </p:blipFill>
        <p:spPr>
          <a:xfrm>
            <a:off x="6480000" y="4464000"/>
            <a:ext cx="1736640" cy="1036080"/>
          </a:xfrm>
          <a:prstGeom prst="rect">
            <a:avLst/>
          </a:prstGeom>
          <a:ln>
            <a:noFill/>
          </a:ln>
        </p:spPr>
      </p:pic>
      <p:pic>
        <p:nvPicPr>
          <p:cNvPr id="596" name="" descr=""/>
          <p:cNvPicPr/>
          <p:nvPr/>
        </p:nvPicPr>
        <p:blipFill>
          <a:blip r:embed="rId2"/>
          <a:stretch/>
        </p:blipFill>
        <p:spPr>
          <a:xfrm>
            <a:off x="8784000" y="4029840"/>
            <a:ext cx="3028680" cy="1514160"/>
          </a:xfrm>
          <a:prstGeom prst="rect">
            <a:avLst/>
          </a:prstGeom>
          <a:ln>
            <a:noFill/>
          </a:ln>
        </p:spPr>
      </p:pic>
    </p:spTree>
  </p:cSld>
  <mc:AlternateContent>
    <mc:Choice Requires="p14">
      <p:transition spd="slow" p14:dur="2000">
        <p15:prstTrans prst="fallOver"/>
      </p:transition>
    </mc:Choice>
    <mc:Fallback>
      <p:transition spd="slow">
        <p:fade/>
      </p:transition>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7" name="TextShape 1"/>
          <p:cNvSpPr txBox="1"/>
          <p:nvPr/>
        </p:nvSpPr>
        <p:spPr>
          <a:xfrm>
            <a:off x="415440" y="593280"/>
            <a:ext cx="11360520" cy="763200"/>
          </a:xfrm>
          <a:prstGeom prst="rect">
            <a:avLst/>
          </a:prstGeom>
          <a:noFill/>
          <a:ln>
            <a:noFill/>
          </a:ln>
        </p:spPr>
        <p:txBody>
          <a:bodyPr lIns="0" rIns="0" tIns="0" bIns="0" anchor="ctr">
            <a:noAutofit/>
          </a:bodyPr>
          <a:p>
            <a:pPr>
              <a:lnSpc>
                <a:spcPct val="100000"/>
              </a:lnSpc>
              <a:tabLst>
                <a:tab algn="l" pos="0"/>
              </a:tabLst>
            </a:pPr>
            <a:r>
              <a:rPr b="0" lang="en-US" sz="3600" spc="-1" strike="noStrike">
                <a:solidFill>
                  <a:srgbClr val="000000"/>
                </a:solidFill>
                <a:latin typeface="Arial"/>
                <a:ea typeface="Arial"/>
              </a:rPr>
              <a:t>DOCKER</a:t>
            </a:r>
            <a:endParaRPr b="0" lang="en-IN" sz="3600" spc="-1" strike="noStrike">
              <a:solidFill>
                <a:srgbClr val="000000"/>
              </a:solidFill>
              <a:latin typeface="Arial"/>
            </a:endParaRPr>
          </a:p>
        </p:txBody>
      </p:sp>
      <p:sp>
        <p:nvSpPr>
          <p:cNvPr id="598" name="TextShape 2"/>
          <p:cNvSpPr txBox="1"/>
          <p:nvPr/>
        </p:nvSpPr>
        <p:spPr>
          <a:xfrm>
            <a:off x="415440" y="1536480"/>
            <a:ext cx="11360520" cy="4554720"/>
          </a:xfrm>
          <a:prstGeom prst="rect">
            <a:avLst/>
          </a:prstGeom>
          <a:noFill/>
          <a:ln>
            <a:noFill/>
          </a:ln>
        </p:spPr>
        <p:txBody>
          <a:bodyPr lIns="0" rIns="0" tIns="0" bIns="0">
            <a:normAutofit/>
          </a:bodyPr>
          <a:p>
            <a:pPr marL="432000" indent="-324000" algn="just">
              <a:spcBef>
                <a:spcPts val="1417"/>
              </a:spcBef>
              <a:buClr>
                <a:srgbClr val="000000"/>
              </a:buClr>
              <a:buSzPct val="45000"/>
              <a:buFont typeface="Wingdings" charset="2"/>
              <a:buChar char=""/>
            </a:pPr>
            <a:endParaRPr b="0" lang="en-IN" sz="1400" spc="-1" strike="noStrike">
              <a:solidFill>
                <a:srgbClr val="000000"/>
              </a:solidFill>
              <a:latin typeface="Arial"/>
            </a:endParaRPr>
          </a:p>
          <a:p>
            <a:pPr marL="432000" indent="-324000" algn="just">
              <a:spcBef>
                <a:spcPts val="1417"/>
              </a:spcBef>
              <a:buClr>
                <a:srgbClr val="000000"/>
              </a:buClr>
              <a:buSzPct val="45000"/>
              <a:buFont typeface="Wingdings" charset="2"/>
              <a:buChar char=""/>
            </a:pPr>
            <a:r>
              <a:rPr b="0" lang="en-IN" sz="1500" spc="-1" strike="noStrike">
                <a:solidFill>
                  <a:srgbClr val="000000"/>
                </a:solidFill>
                <a:latin typeface="Arial"/>
              </a:rPr>
              <a:t>Docker is a set of platform as a service (PaaS) products that use OS-level virtualization to deliver software in packages called containers.[6] Containers are isolated from one another and bundle their own software, libraries and configuration files; they can communicate with each other through well-defined channels.[7] Because all of the containers share the services of a single operating system kernel, they use fewer resources than virtual machines.[8]</a:t>
            </a:r>
            <a:endParaRPr b="0" lang="en-IN" sz="1500" spc="-1" strike="noStrike">
              <a:solidFill>
                <a:srgbClr val="000000"/>
              </a:solidFill>
              <a:latin typeface="Arial"/>
            </a:endParaRPr>
          </a:p>
          <a:p>
            <a:pPr marL="432000" indent="-324000" algn="just">
              <a:spcBef>
                <a:spcPts val="1417"/>
              </a:spcBef>
              <a:buClr>
                <a:srgbClr val="000000"/>
              </a:buClr>
              <a:buSzPct val="45000"/>
              <a:buFont typeface="Wingdings" charset="2"/>
              <a:buChar char=""/>
            </a:pPr>
            <a:r>
              <a:rPr b="0" lang="en-IN" sz="1500" spc="-1" strike="noStrike">
                <a:solidFill>
                  <a:srgbClr val="000000"/>
                </a:solidFill>
                <a:latin typeface="Arial"/>
              </a:rPr>
              <a:t>The service has both free and premium tiers. The software that hosts the containers is called Docker Engine.[8] It was first started in 2013 and is developed by Docker, Inc.</a:t>
            </a:r>
            <a:endParaRPr b="0" lang="en-IN" sz="1500" spc="-1" strike="noStrike">
              <a:solidFill>
                <a:srgbClr val="000000"/>
              </a:solidFill>
              <a:latin typeface="Arial"/>
            </a:endParaRPr>
          </a:p>
        </p:txBody>
      </p:sp>
      <p:pic>
        <p:nvPicPr>
          <p:cNvPr id="599" name="" descr=""/>
          <p:cNvPicPr/>
          <p:nvPr/>
        </p:nvPicPr>
        <p:blipFill>
          <a:blip r:embed="rId1"/>
          <a:stretch/>
        </p:blipFill>
        <p:spPr>
          <a:xfrm>
            <a:off x="4229280" y="3816000"/>
            <a:ext cx="3834720" cy="2147040"/>
          </a:xfrm>
          <a:prstGeom prst="rect">
            <a:avLst/>
          </a:prstGeom>
          <a:ln>
            <a:noFill/>
          </a:ln>
        </p:spPr>
      </p:pic>
    </p:spTree>
  </p:cSld>
  <mc:AlternateContent>
    <mc:Choice Requires="p14">
      <p:transition spd="slow" p14:dur="2000">
        <p15:prstTrans prst="fallOver"/>
      </p:transition>
    </mc:Choice>
    <mc:Fallback>
      <p:transition spd="slow">
        <p:fade/>
      </p:transition>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0" name="TextShape 1"/>
          <p:cNvSpPr txBox="1"/>
          <p:nvPr/>
        </p:nvSpPr>
        <p:spPr>
          <a:xfrm>
            <a:off x="415440" y="386640"/>
            <a:ext cx="11360520" cy="1176840"/>
          </a:xfrm>
          <a:prstGeom prst="rect">
            <a:avLst/>
          </a:prstGeom>
          <a:noFill/>
          <a:ln>
            <a:noFill/>
          </a:ln>
        </p:spPr>
        <p:txBody>
          <a:bodyPr lIns="0" rIns="0" tIns="0" bIns="0" anchor="ctr">
            <a:noAutofit/>
          </a:bodyPr>
          <a:p>
            <a:pPr marL="457200" algn="ctr">
              <a:lnSpc>
                <a:spcPct val="115000"/>
              </a:lnSpc>
              <a:tabLst>
                <a:tab algn="l" pos="0"/>
              </a:tabLst>
            </a:pPr>
            <a:r>
              <a:rPr b="1" lang="en-US" sz="1800" spc="-1" strike="noStrike">
                <a:solidFill>
                  <a:srgbClr val="000000"/>
                </a:solidFill>
                <a:latin typeface="Arial"/>
                <a:ea typeface="Arial"/>
              </a:rPr>
              <a:t>Create a Jenkins pipeline to deploy application present at: </a:t>
            </a:r>
            <a:r>
              <a:rPr b="1" lang="en-US" sz="1800" spc="-1" strike="noStrike" u="sng">
                <a:solidFill>
                  <a:srgbClr val="a05024"/>
                </a:solidFill>
                <a:uFillTx/>
                <a:latin typeface="Arial"/>
                <a:ea typeface="Arial"/>
                <a:hlinkClick r:id="rId1"/>
              </a:rPr>
              <a:t>https://github.com/knoldus/node-hello</a:t>
            </a:r>
            <a:r>
              <a:rPr b="1" lang="en-US" sz="1800" spc="-1" strike="noStrike">
                <a:solidFill>
                  <a:srgbClr val="000000"/>
                </a:solidFill>
                <a:latin typeface="Arial"/>
                <a:ea typeface="Arial"/>
              </a:rPr>
              <a:t> and use any type of Jenkins project.</a:t>
            </a:r>
            <a:br/>
            <a:br/>
            <a:r>
              <a:rPr b="0" lang="en-US" sz="1800" spc="-1" strike="noStrike">
                <a:solidFill>
                  <a:srgbClr val="000000"/>
                </a:solidFill>
                <a:latin typeface="Arial"/>
                <a:ea typeface="Arial"/>
              </a:rPr>
              <a:t>Creating an Instance at AWS  Account</a:t>
            </a:r>
            <a:endParaRPr b="0" lang="en-IN" sz="1800" spc="-1" strike="noStrike">
              <a:solidFill>
                <a:srgbClr val="000000"/>
              </a:solidFill>
              <a:latin typeface="Arial"/>
            </a:endParaRPr>
          </a:p>
        </p:txBody>
      </p:sp>
      <p:pic>
        <p:nvPicPr>
          <p:cNvPr id="601" name="" descr=""/>
          <p:cNvPicPr/>
          <p:nvPr/>
        </p:nvPicPr>
        <p:blipFill>
          <a:blip r:embed="rId2"/>
          <a:srcRect l="0" t="5782" r="0" b="0"/>
          <a:stretch/>
        </p:blipFill>
        <p:spPr>
          <a:xfrm>
            <a:off x="1872000" y="1708560"/>
            <a:ext cx="9144360" cy="4843440"/>
          </a:xfrm>
          <a:prstGeom prst="rect">
            <a:avLst/>
          </a:prstGeom>
          <a:ln>
            <a:noFill/>
          </a:ln>
        </p:spPr>
      </p:pic>
    </p:spTree>
  </p:cSld>
  <mc:AlternateContent>
    <mc:Choice Requires="p14">
      <p:transition spd="slow" p14:dur="2000">
        <p15:prstTrans prst="fallOver"/>
      </p:transition>
    </mc:Choice>
    <mc:Fallback>
      <p:transition spd="slow">
        <p:fade/>
      </p:transition>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2" name="TextShape 1"/>
          <p:cNvSpPr txBox="1"/>
          <p:nvPr/>
        </p:nvSpPr>
        <p:spPr>
          <a:xfrm>
            <a:off x="415440" y="386640"/>
            <a:ext cx="11360520" cy="1176840"/>
          </a:xfrm>
          <a:prstGeom prst="rect">
            <a:avLst/>
          </a:prstGeom>
          <a:noFill/>
          <a:ln>
            <a:noFill/>
          </a:ln>
        </p:spPr>
        <p:txBody>
          <a:bodyPr lIns="0" rIns="0" tIns="0" bIns="0" anchor="ctr">
            <a:noAutofit/>
          </a:bodyPr>
          <a:p>
            <a:pPr marL="457200" algn="ctr">
              <a:lnSpc>
                <a:spcPct val="115000"/>
              </a:lnSpc>
              <a:tabLst>
                <a:tab algn="l" pos="0"/>
              </a:tabLst>
            </a:pPr>
            <a:r>
              <a:rPr b="1" lang="en-US" sz="1800" spc="-1" strike="noStrike">
                <a:solidFill>
                  <a:srgbClr val="000000"/>
                </a:solidFill>
                <a:latin typeface="Arial"/>
                <a:ea typeface="Arial"/>
              </a:rPr>
              <a:t>Create a Jenkins pipeline to deploy application present at: </a:t>
            </a:r>
            <a:r>
              <a:rPr b="1" lang="en-US" sz="1800" spc="-1" strike="noStrike" u="sng">
                <a:solidFill>
                  <a:srgbClr val="a05024"/>
                </a:solidFill>
                <a:uFillTx/>
                <a:latin typeface="Arial"/>
                <a:ea typeface="Arial"/>
                <a:hlinkClick r:id="rId1"/>
              </a:rPr>
              <a:t>https://github.com/knoldus/node-hello</a:t>
            </a:r>
            <a:r>
              <a:rPr b="1" lang="en-US" sz="1800" spc="-1" strike="noStrike">
                <a:solidFill>
                  <a:srgbClr val="000000"/>
                </a:solidFill>
                <a:latin typeface="Arial"/>
                <a:ea typeface="Arial"/>
              </a:rPr>
              <a:t> and use any type of Jenkins project.</a:t>
            </a:r>
            <a:br/>
            <a:br/>
            <a:r>
              <a:rPr b="0" lang="en-US" sz="1800" spc="-1" strike="noStrike">
                <a:solidFill>
                  <a:srgbClr val="000000"/>
                </a:solidFill>
                <a:latin typeface="Arial"/>
                <a:ea typeface="Arial"/>
              </a:rPr>
              <a:t>Accessing VM from the System</a:t>
            </a:r>
            <a:endParaRPr b="0" lang="en-IN" sz="1800" spc="-1" strike="noStrike">
              <a:solidFill>
                <a:srgbClr val="000000"/>
              </a:solidFill>
              <a:latin typeface="Arial"/>
            </a:endParaRPr>
          </a:p>
        </p:txBody>
      </p:sp>
      <p:pic>
        <p:nvPicPr>
          <p:cNvPr id="603" name="" descr=""/>
          <p:cNvPicPr/>
          <p:nvPr/>
        </p:nvPicPr>
        <p:blipFill>
          <a:blip r:embed="rId2"/>
          <a:srcRect l="0" t="7362" r="0" b="5694"/>
          <a:stretch/>
        </p:blipFill>
        <p:spPr>
          <a:xfrm>
            <a:off x="1800000" y="1800000"/>
            <a:ext cx="9280800" cy="4536000"/>
          </a:xfrm>
          <a:prstGeom prst="rect">
            <a:avLst/>
          </a:prstGeom>
          <a:ln>
            <a:noFill/>
          </a:ln>
        </p:spPr>
      </p:pic>
    </p:spTree>
  </p:cSld>
  <mc:AlternateContent>
    <mc:Choice Requires="p14">
      <p:transition spd="slow" p14:dur="2000">
        <p15:prstTrans prst="fallOver"/>
      </p:transition>
    </mc:Choice>
    <mc:Fallback>
      <p:transition spd="slow">
        <p:fade/>
      </p:transition>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4" name="TextShape 1"/>
          <p:cNvSpPr txBox="1"/>
          <p:nvPr/>
        </p:nvSpPr>
        <p:spPr>
          <a:xfrm>
            <a:off x="415440" y="402480"/>
            <a:ext cx="11360520" cy="1145160"/>
          </a:xfrm>
          <a:prstGeom prst="rect">
            <a:avLst/>
          </a:prstGeom>
          <a:noFill/>
          <a:ln>
            <a:noFill/>
          </a:ln>
        </p:spPr>
        <p:txBody>
          <a:bodyPr lIns="0" rIns="0" tIns="0" bIns="0" anchor="ctr">
            <a:noAutofit/>
          </a:bodyPr>
          <a:p>
            <a:pPr marL="457200" algn="ctr">
              <a:lnSpc>
                <a:spcPct val="115000"/>
              </a:lnSpc>
              <a:tabLst>
                <a:tab algn="l" pos="0"/>
              </a:tabLst>
            </a:pPr>
            <a:r>
              <a:rPr b="1" lang="en-US" sz="1800" spc="-1" strike="noStrike">
                <a:solidFill>
                  <a:srgbClr val="000000"/>
                </a:solidFill>
                <a:latin typeface="Arial"/>
                <a:ea typeface="Arial"/>
              </a:rPr>
              <a:t>Create a Jenkins pipeline to deploy application present at: </a:t>
            </a:r>
            <a:r>
              <a:rPr b="1" lang="en-US" sz="1800" spc="-1" strike="noStrike" u="sng">
                <a:solidFill>
                  <a:srgbClr val="a05024"/>
                </a:solidFill>
                <a:uFillTx/>
                <a:latin typeface="Arial"/>
                <a:ea typeface="Arial"/>
                <a:hlinkClick r:id="rId1"/>
              </a:rPr>
              <a:t>https://github.com/knoldus/node-hello</a:t>
            </a:r>
            <a:r>
              <a:rPr b="1" lang="en-US" sz="1800" spc="-1" strike="noStrike">
                <a:solidFill>
                  <a:srgbClr val="000000"/>
                </a:solidFill>
                <a:latin typeface="Arial"/>
                <a:ea typeface="Arial"/>
              </a:rPr>
              <a:t> and use any type of Jenkins project.</a:t>
            </a:r>
            <a:br/>
            <a:br/>
            <a:r>
              <a:rPr b="0" lang="en-US" sz="1700" spc="-1" strike="noStrike">
                <a:solidFill>
                  <a:srgbClr val="000000"/>
                </a:solidFill>
                <a:latin typeface="Arial"/>
                <a:ea typeface="Arial"/>
              </a:rPr>
              <a:t>Running Jenkins in the Terminal</a:t>
            </a:r>
            <a:endParaRPr b="0" lang="en-IN" sz="1700" spc="-1" strike="noStrike">
              <a:solidFill>
                <a:srgbClr val="000000"/>
              </a:solidFill>
              <a:latin typeface="Arial"/>
            </a:endParaRPr>
          </a:p>
        </p:txBody>
      </p:sp>
      <p:pic>
        <p:nvPicPr>
          <p:cNvPr id="605" name="" descr=""/>
          <p:cNvPicPr/>
          <p:nvPr/>
        </p:nvPicPr>
        <p:blipFill>
          <a:blip r:embed="rId2"/>
          <a:srcRect l="0" t="7175" r="0" b="5167"/>
          <a:stretch/>
        </p:blipFill>
        <p:spPr>
          <a:xfrm>
            <a:off x="1593000" y="1800000"/>
            <a:ext cx="9351000" cy="4608000"/>
          </a:xfrm>
          <a:prstGeom prst="rect">
            <a:avLst/>
          </a:prstGeom>
          <a:ln>
            <a:noFill/>
          </a:ln>
        </p:spPr>
      </p:pic>
    </p:spTree>
  </p:cSld>
  <mc:AlternateContent>
    <mc:Choice Requires="p14">
      <p:transition spd="slow" p14:dur="2000">
        <p15:prstTrans prst="fallOver"/>
      </p:transition>
    </mc:Choice>
    <mc:Fallback>
      <p:transition spd="slow">
        <p:fade/>
      </p:transition>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6" name="TextShape 1"/>
          <p:cNvSpPr txBox="1"/>
          <p:nvPr/>
        </p:nvSpPr>
        <p:spPr>
          <a:xfrm>
            <a:off x="415440" y="391320"/>
            <a:ext cx="11360520" cy="1145160"/>
          </a:xfrm>
          <a:prstGeom prst="rect">
            <a:avLst/>
          </a:prstGeom>
          <a:noFill/>
          <a:ln>
            <a:noFill/>
          </a:ln>
        </p:spPr>
        <p:txBody>
          <a:bodyPr lIns="0" rIns="0" tIns="0" bIns="0" anchor="ctr">
            <a:noAutofit/>
          </a:bodyPr>
          <a:p>
            <a:pPr marL="457200" algn="ctr">
              <a:lnSpc>
                <a:spcPct val="115000"/>
              </a:lnSpc>
              <a:tabLst>
                <a:tab algn="l" pos="0"/>
              </a:tabLst>
            </a:pPr>
            <a:r>
              <a:rPr b="1" lang="en-US" sz="1800" spc="-1" strike="noStrike">
                <a:solidFill>
                  <a:srgbClr val="000000"/>
                </a:solidFill>
                <a:latin typeface="Arial"/>
                <a:ea typeface="Arial"/>
              </a:rPr>
              <a:t>Create a Jenkins pipeline to deploy application present at: </a:t>
            </a:r>
            <a:r>
              <a:rPr b="1" lang="en-US" sz="1800" spc="-1" strike="noStrike" u="sng">
                <a:solidFill>
                  <a:srgbClr val="a05024"/>
                </a:solidFill>
                <a:uFillTx/>
                <a:latin typeface="Arial"/>
                <a:ea typeface="Arial"/>
                <a:hlinkClick r:id="rId1"/>
              </a:rPr>
              <a:t>https://github.com/knoldus/node-hello</a:t>
            </a:r>
            <a:r>
              <a:rPr b="1" lang="en-US" sz="1800" spc="-1" strike="noStrike">
                <a:solidFill>
                  <a:srgbClr val="000000"/>
                </a:solidFill>
                <a:latin typeface="Arial"/>
                <a:ea typeface="Arial"/>
              </a:rPr>
              <a:t> and use any type of Jenkins project.</a:t>
            </a:r>
            <a:br/>
            <a:br/>
            <a:r>
              <a:rPr b="0" lang="en-US" sz="1700" spc="-1" strike="noStrike">
                <a:solidFill>
                  <a:srgbClr val="000000"/>
                </a:solidFill>
                <a:latin typeface="Arial"/>
                <a:ea typeface="Arial"/>
              </a:rPr>
              <a:t>Running Jenkins in the Terminal</a:t>
            </a:r>
            <a:endParaRPr b="0" lang="en-IN" sz="1700" spc="-1" strike="noStrike">
              <a:solidFill>
                <a:srgbClr val="000000"/>
              </a:solidFill>
              <a:latin typeface="Arial"/>
            </a:endParaRPr>
          </a:p>
        </p:txBody>
      </p:sp>
      <p:pic>
        <p:nvPicPr>
          <p:cNvPr id="607" name="" descr=""/>
          <p:cNvPicPr/>
          <p:nvPr/>
        </p:nvPicPr>
        <p:blipFill>
          <a:blip r:embed="rId2"/>
          <a:srcRect l="4092" t="8937" r="0" b="0"/>
          <a:stretch/>
        </p:blipFill>
        <p:spPr>
          <a:xfrm>
            <a:off x="2037600" y="1800000"/>
            <a:ext cx="8474400" cy="4523400"/>
          </a:xfrm>
          <a:prstGeom prst="rect">
            <a:avLst/>
          </a:prstGeom>
          <a:ln>
            <a:noFill/>
          </a:ln>
        </p:spPr>
      </p:pic>
    </p:spTree>
  </p:cSld>
  <mc:AlternateContent>
    <mc:Choice Requires="p14">
      <p:transition spd="slow" p14:dur="2000">
        <p15:prstTrans prst="fallOver"/>
      </p:transition>
    </mc:Choice>
    <mc:Fallback>
      <p:transition spd="slow">
        <p:fade/>
      </p:transition>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8" name="TextShape 1"/>
          <p:cNvSpPr txBox="1"/>
          <p:nvPr/>
        </p:nvSpPr>
        <p:spPr>
          <a:xfrm>
            <a:off x="415440" y="593280"/>
            <a:ext cx="11360520" cy="763200"/>
          </a:xfrm>
          <a:prstGeom prst="rect">
            <a:avLst/>
          </a:prstGeom>
          <a:noFill/>
          <a:ln>
            <a:noFill/>
          </a:ln>
        </p:spPr>
        <p:txBody>
          <a:bodyPr lIns="0" rIns="0" tIns="0" bIns="0" anchor="ctr">
            <a:noAutofit/>
          </a:bodyPr>
          <a:p>
            <a:pPr marL="457200" algn="ctr">
              <a:lnSpc>
                <a:spcPct val="115000"/>
              </a:lnSpc>
              <a:tabLst>
                <a:tab algn="l" pos="0"/>
              </a:tabLst>
            </a:pPr>
            <a:r>
              <a:rPr b="1" lang="en-US" sz="1800" spc="-1" strike="noStrike">
                <a:solidFill>
                  <a:srgbClr val="000000"/>
                </a:solidFill>
                <a:latin typeface="Arial"/>
                <a:ea typeface="Arial"/>
              </a:rPr>
              <a:t>Create a Jenkins pipeline to deploy application present at: </a:t>
            </a:r>
            <a:r>
              <a:rPr b="1" lang="en-US" sz="1800" spc="-1" strike="noStrike" u="sng">
                <a:solidFill>
                  <a:srgbClr val="a05024"/>
                </a:solidFill>
                <a:uFillTx/>
                <a:latin typeface="Arial"/>
                <a:ea typeface="Arial"/>
                <a:hlinkClick r:id="rId1"/>
              </a:rPr>
              <a:t>https://github.com/knoldus/node-hello</a:t>
            </a:r>
            <a:r>
              <a:rPr b="1" lang="en-US" sz="1800" spc="-1" strike="noStrike">
                <a:solidFill>
                  <a:srgbClr val="000000"/>
                </a:solidFill>
                <a:latin typeface="Arial"/>
                <a:ea typeface="Arial"/>
              </a:rPr>
              <a:t> and use any type of Jenkins project.</a:t>
            </a:r>
            <a:endParaRPr b="0" lang="en-IN" sz="1800" spc="-1" strike="noStrike">
              <a:solidFill>
                <a:srgbClr val="000000"/>
              </a:solidFill>
              <a:latin typeface="Arial"/>
            </a:endParaRPr>
          </a:p>
        </p:txBody>
      </p:sp>
      <p:pic>
        <p:nvPicPr>
          <p:cNvPr id="609" name="" descr=""/>
          <p:cNvPicPr/>
          <p:nvPr/>
        </p:nvPicPr>
        <p:blipFill>
          <a:blip r:embed="rId2"/>
          <a:srcRect l="4975" t="8942" r="0" b="0"/>
          <a:stretch/>
        </p:blipFill>
        <p:spPr>
          <a:xfrm>
            <a:off x="1800000" y="1656000"/>
            <a:ext cx="8280000" cy="4460760"/>
          </a:xfrm>
          <a:prstGeom prst="rect">
            <a:avLst/>
          </a:prstGeom>
          <a:ln>
            <a:noFill/>
          </a:ln>
        </p:spPr>
      </p:pic>
    </p:spTree>
  </p:cSld>
  <mc:AlternateContent>
    <mc:Choice Requires="p14">
      <p:transition spd="slow" p14:dur="2000">
        <p15:prstTrans prst="fallOver"/>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38</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en-IN</dc:language>
  <cp:lastModifiedBy/>
  <dcterms:modified xsi:type="dcterms:W3CDTF">2021-08-26T20:06:48Z</dcterms:modified>
  <cp:revision>4</cp:revision>
  <dc:subject/>
  <dc:title/>
</cp:coreProperties>
</file>